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68" r:id="rId3"/>
    <p:sldId id="586" r:id="rId4"/>
    <p:sldId id="262" r:id="rId5"/>
    <p:sldId id="587" r:id="rId6"/>
    <p:sldId id="588" r:id="rId7"/>
    <p:sldId id="589" r:id="rId8"/>
    <p:sldId id="265" r:id="rId9"/>
    <p:sldId id="590" r:id="rId10"/>
    <p:sldId id="260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50" userDrawn="1">
          <p15:clr>
            <a:srgbClr val="A4A3A4"/>
          </p15:clr>
        </p15:guide>
        <p15:guide id="2" pos="551" userDrawn="1">
          <p15:clr>
            <a:srgbClr val="A4A3A4"/>
          </p15:clr>
        </p15:guide>
        <p15:guide id="3" pos="7129" userDrawn="1">
          <p15:clr>
            <a:srgbClr val="A4A3A4"/>
          </p15:clr>
        </p15:guide>
        <p15:guide id="4" orient="horz" pos="3997" userDrawn="1">
          <p15:clr>
            <a:srgbClr val="A4A3A4"/>
          </p15:clr>
        </p15:guide>
        <p15:guide id="5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72B9663-4658-4C2A-9582-95428F10A2DD}" name="Рукавишников Алексей" initials="РА" userId="S-1-5-21-3524523935-483130487-1327528367-868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478F"/>
    <a:srgbClr val="EAEAEA"/>
    <a:srgbClr val="ECF1EC"/>
    <a:srgbClr val="B2B2B2"/>
    <a:srgbClr val="F7F7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616" autoAdjust="0"/>
    <p:restoredTop sz="94660"/>
  </p:normalViewPr>
  <p:slideViewPr>
    <p:cSldViewPr snapToGrid="0">
      <p:cViewPr varScale="1">
        <p:scale>
          <a:sx n="78" d="100"/>
          <a:sy n="78" d="100"/>
        </p:scale>
        <p:origin x="989" y="43"/>
      </p:cViewPr>
      <p:guideLst>
        <p:guide orient="horz" pos="550"/>
        <p:guide pos="551"/>
        <p:guide pos="7129"/>
        <p:guide orient="horz" pos="399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8/10/relationships/authors" Target="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9C4D7A-42BF-4232-84A2-71BB430CA1F2}" type="datetimeFigureOut">
              <a:rPr lang="ru-RU" smtClean="0"/>
              <a:t>15.09.2026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A8603C-0A9C-4C2A-8061-E8F3FAA238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118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A8603C-0A9C-4C2A-8061-E8F3FAA238BF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06626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6103A2-A9BD-5120-FD6E-23B1F7316F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4725243-1504-EA09-CBC3-5DEB38F622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857552D-40B8-B16F-2A5D-7AF8B0C2E5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9193-CFE6-4872-9A47-3A09CA9F8C58}" type="datetimeFigureOut">
              <a:rPr lang="ru-RU" smtClean="0"/>
              <a:t>15.09.2026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DFE053F-649F-1C76-B72C-6BE75C99F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4336DB2-9437-288F-980E-6ECFBFFDC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4DBC6-FC98-4CF4-8D42-AAB6C72DC6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1351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9BE844-BB9C-51FA-64C4-0B916DF160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A3F3FC9-CCB8-D1E8-F76F-C78BAA760D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7CE3C5C-C4D1-0494-C4BA-8C7BBF5129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9193-CFE6-4872-9A47-3A09CA9F8C58}" type="datetimeFigureOut">
              <a:rPr lang="ru-RU" smtClean="0"/>
              <a:t>15.09.2026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389867B-5395-6C17-24C8-9E63ADA6A8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4E2FB5A-CBE0-C4D9-DF67-2E463E2F9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4DBC6-FC98-4CF4-8D42-AAB6C72DC6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86942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BE4192D-E69F-32AC-D8AE-9A9BAA2BD3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A11C849-2B8B-98B3-DB90-C5D9F1ABD5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AE9582B-C242-B698-A2BC-9FFCFF8F26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9193-CFE6-4872-9A47-3A09CA9F8C58}" type="datetimeFigureOut">
              <a:rPr lang="ru-RU" smtClean="0"/>
              <a:t>15.09.2026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CF1089-BFE1-D8E2-545A-534587A3EA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37AC5D8-4BB0-FEA3-6D86-618CE1B65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4DBC6-FC98-4CF4-8D42-AAB6C72DC6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84346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D4FD4F-A623-F3E6-760B-4B25D4088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2BFFE5E-C902-C3FA-ED25-0C5C255648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A567BE3-868E-B4F4-D8A1-B62BE2BB2F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9193-CFE6-4872-9A47-3A09CA9F8C58}" type="datetimeFigureOut">
              <a:rPr lang="ru-RU" smtClean="0"/>
              <a:t>15.09.2026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204F5BB-FDF8-310A-00E3-C9D4BC1894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9980096-152B-600C-91C5-248DAF8E0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4DBC6-FC98-4CF4-8D42-AAB6C72DC6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8737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E2FABB-9D07-B72F-AF9D-5E648E6AB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9FE7EA3-C188-DEF5-4041-5957813E43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90F9A0F-BDF5-C62D-346E-0E68FBB298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9193-CFE6-4872-9A47-3A09CA9F8C58}" type="datetimeFigureOut">
              <a:rPr lang="ru-RU" smtClean="0"/>
              <a:t>15.09.2026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0B572C-973F-332C-E321-E49D1DB14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BF84163-3BE3-87A4-CCB0-F26F9FD9D8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4DBC6-FC98-4CF4-8D42-AAB6C72DC6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63692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F5794A-52A0-9208-30DF-E61A6A7FAE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B7B8941-85B5-9F6A-A624-2531EB7F1C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30521FB-276C-8ED5-C2EB-1023803575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DD10A77-55C1-7316-8F49-7C58C75EAF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9193-CFE6-4872-9A47-3A09CA9F8C58}" type="datetimeFigureOut">
              <a:rPr lang="ru-RU" smtClean="0"/>
              <a:t>15.09.2026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1128FB9-D5E2-EB37-2DED-5A81755858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B85DA02-EFF8-0436-5BDA-C08ABAAF0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4DBC6-FC98-4CF4-8D42-AAB6C72DC6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00647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D2B228-C767-9B96-BCD4-B0751AF1B0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F54A4C6-5540-3059-3805-64D555A69A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77A49D2-182D-24C3-84E2-B40F92DC49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31730CA-F6FD-E2F0-7C97-135CFFFF5A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EE21FC0-28C2-D753-EC56-8A88358171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8A7433B-314D-978F-C92A-9B40CC36B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9193-CFE6-4872-9A47-3A09CA9F8C58}" type="datetimeFigureOut">
              <a:rPr lang="ru-RU" smtClean="0"/>
              <a:t>15.09.2026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64A0205-6443-A59E-90C1-91ECCE088A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0FE0813-27CB-3822-3ED1-BD2902C11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4DBC6-FC98-4CF4-8D42-AAB6C72DC6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294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05936D-8160-95DE-CFFA-EC6FA8A3FC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3055559-EA0F-C1BD-0325-8047C88577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9193-CFE6-4872-9A47-3A09CA9F8C58}" type="datetimeFigureOut">
              <a:rPr lang="ru-RU" smtClean="0"/>
              <a:t>15.09.2026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B3A6DD1-131F-D104-B26F-CB38F7F0A4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843D69E-C4A2-0AD1-465F-4430F9F22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4DBC6-FC98-4CF4-8D42-AAB6C72DC6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6420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244D67A-2227-49DE-EB98-A164D342D1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9193-CFE6-4872-9A47-3A09CA9F8C58}" type="datetimeFigureOut">
              <a:rPr lang="ru-RU" smtClean="0"/>
              <a:t>15.09.2026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4593356-CC82-78B6-5D32-465A06908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E9A548E-CF93-A7EB-AA89-C992C6380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4DBC6-FC98-4CF4-8D42-AAB6C72DC6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3485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5B4405-1318-B578-0FE2-BF80941780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E988E3D-36B6-01FA-A699-393C414A13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010311B-EBB8-D21F-629E-38FA9D09EA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0BF817E-0225-36D2-6829-429D462D8E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9193-CFE6-4872-9A47-3A09CA9F8C58}" type="datetimeFigureOut">
              <a:rPr lang="ru-RU" smtClean="0"/>
              <a:t>15.09.2026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6A90E0C-DA61-5D9B-4E71-6732A6111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575AA60-EF5A-BBBB-BFE2-495FD92ADD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4DBC6-FC98-4CF4-8D42-AAB6C72DC6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98598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00D104-8950-C503-A7FF-4A14FE7C3E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39057AF-73C7-6E55-0E37-A2577F35E4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A642CEE-F518-E47F-C20C-9000567001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5A8B1C5-89AB-2678-4AFC-B0C410A058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9193-CFE6-4872-9A47-3A09CA9F8C58}" type="datetimeFigureOut">
              <a:rPr lang="ru-RU" smtClean="0"/>
              <a:t>15.09.2026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0CABDB4-7A3E-E555-E862-E325C47BA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B26851F-BA27-B010-ED4D-E1775DC54F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4DBC6-FC98-4CF4-8D42-AAB6C72DC6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5540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08AE6E-6B8E-68E9-EDF3-12CB753207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0208C87-9B2A-41E2-CFFA-5B3857D528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D4BBFBC-503C-29F2-0A99-138E5D9D02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B629193-CFE6-4872-9A47-3A09CA9F8C58}" type="datetimeFigureOut">
              <a:rPr lang="ru-RU" smtClean="0"/>
              <a:t>15.09.2026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387E572-BFBE-E0E1-EE20-F4A1DE11EC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9B0C1F8-B5D0-8EA5-C829-35C4BD213C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F84DBC6-FC98-4CF4-8D42-AAB6C72DC6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3979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hyperlink" Target="https://europos.group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europos.group/" TargetMode="Externa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europos.group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europos.group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europos.group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hyperlink" Target="https://europos.group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s://europos.group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hyperlink" Target="https://europos.group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europos.group/" TargetMode="External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hyperlink" Target="https://europos.group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диаграмма, Технический чертеж, дизайн">
            <a:extLst>
              <a:ext uri="{FF2B5EF4-FFF2-40B4-BE49-F238E27FC236}">
                <a16:creationId xmlns:a16="http://schemas.microsoft.com/office/drawing/2014/main" id="{04C7BFEA-E2C4-83E3-A4A4-AD995749BE2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39551" y="2009553"/>
            <a:ext cx="7728131" cy="4983527"/>
          </a:xfrm>
          <a:prstGeom prst="rect">
            <a:avLst/>
          </a:prstGeom>
        </p:spPr>
      </p:pic>
      <p:pic>
        <p:nvPicPr>
          <p:cNvPr id="9" name="Рисунок 8" descr="Изображение выглядит как Шрифт, текст, логотип, Графика&#10;&#10;Автоматически созданное описание">
            <a:extLst>
              <a:ext uri="{FF2B5EF4-FFF2-40B4-BE49-F238E27FC236}">
                <a16:creationId xmlns:a16="http://schemas.microsoft.com/office/drawing/2014/main" id="{E47F6161-2C8D-A36D-1C6B-C86E41EA644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69830" y="871870"/>
            <a:ext cx="2085740" cy="617336"/>
          </a:xfrm>
          <a:prstGeom prst="rect">
            <a:avLst/>
          </a:prstGeom>
        </p:spPr>
      </p:pic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AAFF2387-F45E-BBF0-A589-446EDCA56947}"/>
              </a:ext>
            </a:extLst>
          </p:cNvPr>
          <p:cNvGrpSpPr/>
          <p:nvPr/>
        </p:nvGrpSpPr>
        <p:grpSpPr>
          <a:xfrm>
            <a:off x="751626" y="714599"/>
            <a:ext cx="6207360" cy="1739077"/>
            <a:chOff x="796893" y="1754373"/>
            <a:chExt cx="6207360" cy="1739077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8AECA9F-3D70-907C-5955-FEC9C365728C}"/>
                </a:ext>
              </a:extLst>
            </p:cNvPr>
            <p:cNvSpPr txBox="1"/>
            <p:nvPr/>
          </p:nvSpPr>
          <p:spPr>
            <a:xfrm>
              <a:off x="796893" y="1754373"/>
              <a:ext cx="6193184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000" dirty="0">
                  <a:solidFill>
                    <a:schemeClr val="bg1"/>
                  </a:solidFill>
                  <a:latin typeface="Montserrat ExtraBold" panose="00000900000000000000" pitchFamily="2" charset="-52"/>
                  <a:ea typeface="Open Sans" panose="020B0606030504020204" pitchFamily="34" charset="0"/>
                  <a:cs typeface="Open Sans" panose="020B0606030504020204" pitchFamily="34" charset="0"/>
                </a:rPr>
                <a:t>Бокс для выпечки </a:t>
              </a:r>
              <a:r>
                <a:rPr lang="en-US" sz="4000" dirty="0">
                  <a:solidFill>
                    <a:schemeClr val="bg1"/>
                  </a:solidFill>
                  <a:latin typeface="Montserrat ExtraBold" panose="00000900000000000000" pitchFamily="2" charset="-52"/>
                  <a:ea typeface="Open Sans" panose="020B0606030504020204" pitchFamily="34" charset="0"/>
                  <a:cs typeface="Open Sans" panose="020B0606030504020204" pitchFamily="34" charset="0"/>
                </a:rPr>
                <a:t>BAKE PRO</a:t>
              </a:r>
              <a:endParaRPr lang="ru-RU" sz="4000" dirty="0">
                <a:solidFill>
                  <a:schemeClr val="bg1"/>
                </a:solidFill>
                <a:latin typeface="Montserrat ExtraBold" panose="00000900000000000000" pitchFamily="2" charset="-52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0D32B8A-9754-7617-DA0A-4B9ABEF42A0D}"/>
                </a:ext>
              </a:extLst>
            </p:cNvPr>
            <p:cNvSpPr txBox="1"/>
            <p:nvPr/>
          </p:nvSpPr>
          <p:spPr>
            <a:xfrm>
              <a:off x="811069" y="3093340"/>
              <a:ext cx="619318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dirty="0">
                  <a:solidFill>
                    <a:schemeClr val="bg1"/>
                  </a:solidFill>
                  <a:latin typeface="Montserrat Medium" panose="00000600000000000000" pitchFamily="2" charset="-52"/>
                  <a:ea typeface="Open Sans" panose="020B0606030504020204" pitchFamily="34" charset="0"/>
                  <a:cs typeface="Open Sans" panose="020B0606030504020204" pitchFamily="34" charset="0"/>
                </a:rPr>
                <a:t>Сохраняет свежесть, привлекает ароматом!</a:t>
              </a:r>
            </a:p>
          </p:txBody>
        </p:sp>
      </p:grpSp>
      <p:sp>
        <p:nvSpPr>
          <p:cNvPr id="14" name="Text Box 2">
            <a:hlinkClick r:id="rId4"/>
            <a:extLst>
              <a:ext uri="{FF2B5EF4-FFF2-40B4-BE49-F238E27FC236}">
                <a16:creationId xmlns:a16="http://schemas.microsoft.com/office/drawing/2014/main" id="{3486103E-2A38-7ED1-F827-9B46B113F277}"/>
              </a:ext>
            </a:extLst>
          </p:cNvPr>
          <p:cNvSpPr txBox="1">
            <a:spLocks/>
          </p:cNvSpPr>
          <p:nvPr/>
        </p:nvSpPr>
        <p:spPr bwMode="auto">
          <a:xfrm>
            <a:off x="839788" y="6171331"/>
            <a:ext cx="1279193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38100" tIns="38100" rIns="38100" bIns="38100" anchor="ctr">
            <a:spAutoFit/>
          </a:bodyPr>
          <a:lstStyle/>
          <a:p>
            <a:pPr eaLnBrk="1">
              <a:defRPr/>
            </a:pPr>
            <a:r>
              <a:rPr lang="en-US" sz="1000" b="1" dirty="0">
                <a:solidFill>
                  <a:schemeClr val="bg1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EUROPOS.GROUP</a:t>
            </a:r>
            <a:endParaRPr lang="x-none" altLang="x-none" sz="1000" b="1" dirty="0">
              <a:solidFill>
                <a:schemeClr val="bg1"/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  <a:sym typeface="Poppins SemiBold" charset="0"/>
            </a:endParaRPr>
          </a:p>
        </p:txBody>
      </p:sp>
      <p:sp>
        <p:nvSpPr>
          <p:cNvPr id="15" name="Text Box 2">
            <a:extLst>
              <a:ext uri="{FF2B5EF4-FFF2-40B4-BE49-F238E27FC236}">
                <a16:creationId xmlns:a16="http://schemas.microsoft.com/office/drawing/2014/main" id="{8F47CEA2-BA60-31FA-296D-180C71F1F4C1}"/>
              </a:ext>
            </a:extLst>
          </p:cNvPr>
          <p:cNvSpPr txBox="1">
            <a:spLocks/>
          </p:cNvSpPr>
          <p:nvPr/>
        </p:nvSpPr>
        <p:spPr bwMode="auto">
          <a:xfrm>
            <a:off x="2467463" y="6171331"/>
            <a:ext cx="1041282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38100" tIns="38100" rIns="38100" bIns="38100" anchor="ctr">
            <a:spAutoFit/>
          </a:bodyPr>
          <a:lstStyle/>
          <a:p>
            <a:pPr eaLnBrk="1">
              <a:defRPr/>
            </a:pPr>
            <a:r>
              <a:rPr lang="en-US" sz="1000" b="1" dirty="0">
                <a:solidFill>
                  <a:schemeClr val="bg1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EUROPOS.RU</a:t>
            </a:r>
            <a:endParaRPr lang="x-none" altLang="x-none" sz="1000" b="1" dirty="0">
              <a:solidFill>
                <a:schemeClr val="bg1"/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  <a:sym typeface="Poppins SemiBold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A3414E1-B395-14A1-FE1C-B9AF507A44F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3000" contras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>
            <a:fillRect/>
          </a:stretch>
        </p:blipFill>
        <p:spPr>
          <a:xfrm>
            <a:off x="839788" y="2801060"/>
            <a:ext cx="3527499" cy="3013360"/>
          </a:xfrm>
          <a:prstGeom prst="round2SameRect">
            <a:avLst/>
          </a:prstGeom>
        </p:spPr>
      </p:pic>
    </p:spTree>
    <p:extLst>
      <p:ext uri="{BB962C8B-B14F-4D97-AF65-F5344CB8AC3E}">
        <p14:creationId xmlns:p14="http://schemas.microsoft.com/office/powerpoint/2010/main" val="7791658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B9FC82C-78E1-4725-457D-71B5DE6E947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9659"/>
          <a:stretch>
            <a:fillRect/>
          </a:stretch>
        </p:blipFill>
        <p:spPr>
          <a:xfrm>
            <a:off x="7489268" y="1388269"/>
            <a:ext cx="3828020" cy="546973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3E4CDC0-C1F1-4D65-E11F-8CBE87943C51}"/>
              </a:ext>
            </a:extLst>
          </p:cNvPr>
          <p:cNvSpPr txBox="1"/>
          <p:nvPr/>
        </p:nvSpPr>
        <p:spPr>
          <a:xfrm>
            <a:off x="751626" y="2811690"/>
            <a:ext cx="60048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chemeClr val="accent1"/>
                </a:solidFill>
                <a:latin typeface="Montserrat ExtraBold" panose="00000900000000000000" pitchFamily="2" charset="-52"/>
                <a:ea typeface="Open Sans" panose="020B0606030504020204" pitchFamily="34" charset="0"/>
                <a:cs typeface="Open Sans" panose="020B0606030504020204" pitchFamily="34" charset="0"/>
              </a:rPr>
              <a:t>БУДЕМ РАДЫ</a:t>
            </a:r>
          </a:p>
          <a:p>
            <a:r>
              <a:rPr lang="ru-RU" sz="4000" dirty="0">
                <a:solidFill>
                  <a:schemeClr val="accent1"/>
                </a:solidFill>
                <a:latin typeface="Montserrat ExtraBold" panose="00000900000000000000" pitchFamily="2" charset="-52"/>
                <a:ea typeface="Open Sans" panose="020B0606030504020204" pitchFamily="34" charset="0"/>
                <a:cs typeface="Open Sans" panose="020B0606030504020204" pitchFamily="34" charset="0"/>
              </a:rPr>
              <a:t>СОТРУДНИЧЕСТВУ!</a:t>
            </a:r>
          </a:p>
        </p:txBody>
      </p:sp>
      <p:sp>
        <p:nvSpPr>
          <p:cNvPr id="9" name="Text Box 2">
            <a:hlinkClick r:id="rId3"/>
            <a:extLst>
              <a:ext uri="{FF2B5EF4-FFF2-40B4-BE49-F238E27FC236}">
                <a16:creationId xmlns:a16="http://schemas.microsoft.com/office/drawing/2014/main" id="{84B4D66D-EBF5-E0DA-A1CA-36F2A7E52DC8}"/>
              </a:ext>
            </a:extLst>
          </p:cNvPr>
          <p:cNvSpPr txBox="1">
            <a:spLocks/>
          </p:cNvSpPr>
          <p:nvPr/>
        </p:nvSpPr>
        <p:spPr bwMode="auto">
          <a:xfrm>
            <a:off x="839788" y="4621916"/>
            <a:ext cx="1531272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38100" tIns="38100" rIns="38100" bIns="38100" anchor="ctr">
            <a:spAutoFit/>
          </a:bodyPr>
          <a:lstStyle/>
          <a:p>
            <a:pPr eaLnBrk="1">
              <a:defRPr/>
            </a:pPr>
            <a:r>
              <a:rPr lang="en-US" sz="1100" b="1" dirty="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EUROPOS.GROUP</a:t>
            </a:r>
            <a:endParaRPr lang="x-none" altLang="x-none" sz="1100" b="1" dirty="0"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  <a:sym typeface="Poppins SemiBold" charset="0"/>
            </a:endParaRPr>
          </a:p>
        </p:txBody>
      </p:sp>
      <p:sp>
        <p:nvSpPr>
          <p:cNvPr id="10" name="Text Box 2">
            <a:extLst>
              <a:ext uri="{FF2B5EF4-FFF2-40B4-BE49-F238E27FC236}">
                <a16:creationId xmlns:a16="http://schemas.microsoft.com/office/drawing/2014/main" id="{96ECE029-BBC9-8916-1A9A-FF9AA18980A7}"/>
              </a:ext>
            </a:extLst>
          </p:cNvPr>
          <p:cNvSpPr txBox="1">
            <a:spLocks/>
          </p:cNvSpPr>
          <p:nvPr/>
        </p:nvSpPr>
        <p:spPr bwMode="auto">
          <a:xfrm>
            <a:off x="2637584" y="4621916"/>
            <a:ext cx="1246478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38100" tIns="38100" rIns="38100" bIns="38100" anchor="ctr">
            <a:spAutoFit/>
          </a:bodyPr>
          <a:lstStyle/>
          <a:p>
            <a:pPr eaLnBrk="1">
              <a:defRPr/>
            </a:pPr>
            <a:r>
              <a:rPr lang="en-US" sz="1100" b="1" dirty="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EUROPOS.RU</a:t>
            </a:r>
            <a:endParaRPr lang="x-none" altLang="x-none" sz="1100" b="1" dirty="0"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  <a:sym typeface="Poppins SemiBold" charset="0"/>
            </a:endParaRPr>
          </a:p>
        </p:txBody>
      </p:sp>
      <p:pic>
        <p:nvPicPr>
          <p:cNvPr id="12" name="Рисунок 11" descr="Изображение выглядит как Шрифт, снимок экрана, Графика, логотип&#10;&#10;Автоматически созданное описание">
            <a:extLst>
              <a:ext uri="{FF2B5EF4-FFF2-40B4-BE49-F238E27FC236}">
                <a16:creationId xmlns:a16="http://schemas.microsoft.com/office/drawing/2014/main" id="{42A2ED1A-D66B-8096-3B44-8871A80CFDA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4713" y="873126"/>
            <a:ext cx="2240627" cy="665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2771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ADB545-5B64-4FBB-5EB0-18064240FA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Группа 26">
            <a:extLst>
              <a:ext uri="{FF2B5EF4-FFF2-40B4-BE49-F238E27FC236}">
                <a16:creationId xmlns:a16="http://schemas.microsoft.com/office/drawing/2014/main" id="{6987C649-527F-672A-70B7-D2B5FE138FF3}"/>
              </a:ext>
            </a:extLst>
          </p:cNvPr>
          <p:cNvGrpSpPr/>
          <p:nvPr/>
        </p:nvGrpSpPr>
        <p:grpSpPr>
          <a:xfrm>
            <a:off x="832181" y="6287049"/>
            <a:ext cx="10517006" cy="244865"/>
            <a:chOff x="832181" y="6287049"/>
            <a:chExt cx="10517006" cy="244865"/>
          </a:xfrm>
        </p:grpSpPr>
        <p:sp>
          <p:nvSpPr>
            <p:cNvPr id="5" name="object 4">
              <a:extLst>
                <a:ext uri="{FF2B5EF4-FFF2-40B4-BE49-F238E27FC236}">
                  <a16:creationId xmlns:a16="http://schemas.microsoft.com/office/drawing/2014/main" id="{A84E4C10-C86B-7E23-6F0D-F3DFD75B2466}"/>
                </a:ext>
              </a:extLst>
            </p:cNvPr>
            <p:cNvSpPr/>
            <p:nvPr/>
          </p:nvSpPr>
          <p:spPr>
            <a:xfrm>
              <a:off x="10512870" y="6355871"/>
              <a:ext cx="836317" cy="176043"/>
            </a:xfrm>
            <a:custGeom>
              <a:avLst/>
              <a:gdLst/>
              <a:ahLst/>
              <a:cxnLst/>
              <a:rect l="l" t="t" r="r" b="b"/>
              <a:pathLst>
                <a:path w="2431415" h="511810">
                  <a:moveTo>
                    <a:pt x="2099118" y="393700"/>
                  </a:moveTo>
                  <a:lnTo>
                    <a:pt x="1901494" y="393700"/>
                  </a:lnTo>
                  <a:lnTo>
                    <a:pt x="1902599" y="394970"/>
                  </a:lnTo>
                  <a:lnTo>
                    <a:pt x="1905812" y="394970"/>
                  </a:lnTo>
                  <a:lnTo>
                    <a:pt x="1906854" y="396240"/>
                  </a:lnTo>
                  <a:lnTo>
                    <a:pt x="1907882" y="396240"/>
                  </a:lnTo>
                  <a:lnTo>
                    <a:pt x="1908898" y="397510"/>
                  </a:lnTo>
                  <a:lnTo>
                    <a:pt x="2127719" y="511810"/>
                  </a:lnTo>
                  <a:lnTo>
                    <a:pt x="2135695" y="511810"/>
                  </a:lnTo>
                  <a:lnTo>
                    <a:pt x="2136406" y="510540"/>
                  </a:lnTo>
                  <a:lnTo>
                    <a:pt x="2137270" y="510540"/>
                  </a:lnTo>
                  <a:lnTo>
                    <a:pt x="2137841" y="509270"/>
                  </a:lnTo>
                  <a:lnTo>
                    <a:pt x="2138349" y="509270"/>
                  </a:lnTo>
                  <a:lnTo>
                    <a:pt x="2138781" y="508000"/>
                  </a:lnTo>
                  <a:lnTo>
                    <a:pt x="2139022" y="508000"/>
                  </a:lnTo>
                  <a:lnTo>
                    <a:pt x="2139226" y="506730"/>
                  </a:lnTo>
                  <a:lnTo>
                    <a:pt x="2139391" y="506730"/>
                  </a:lnTo>
                  <a:lnTo>
                    <a:pt x="2139569" y="505460"/>
                  </a:lnTo>
                  <a:lnTo>
                    <a:pt x="2139416" y="501650"/>
                  </a:lnTo>
                  <a:lnTo>
                    <a:pt x="2139251" y="501650"/>
                  </a:lnTo>
                  <a:lnTo>
                    <a:pt x="2099118" y="393700"/>
                  </a:lnTo>
                  <a:close/>
                </a:path>
                <a:path w="2431415" h="511810">
                  <a:moveTo>
                    <a:pt x="1634756" y="509270"/>
                  </a:moveTo>
                  <a:lnTo>
                    <a:pt x="1628533" y="509270"/>
                  </a:lnTo>
                  <a:lnTo>
                    <a:pt x="1629067" y="510540"/>
                  </a:lnTo>
                  <a:lnTo>
                    <a:pt x="1634210" y="510540"/>
                  </a:lnTo>
                  <a:lnTo>
                    <a:pt x="1634756" y="509270"/>
                  </a:lnTo>
                  <a:close/>
                </a:path>
                <a:path w="2431415" h="511810">
                  <a:moveTo>
                    <a:pt x="1953666" y="3810"/>
                  </a:moveTo>
                  <a:lnTo>
                    <a:pt x="1939747" y="3810"/>
                  </a:lnTo>
                  <a:lnTo>
                    <a:pt x="1624596" y="497840"/>
                  </a:lnTo>
                  <a:lnTo>
                    <a:pt x="1624190" y="499110"/>
                  </a:lnTo>
                  <a:lnTo>
                    <a:pt x="1623783" y="499110"/>
                  </a:lnTo>
                  <a:lnTo>
                    <a:pt x="1623637" y="500380"/>
                  </a:lnTo>
                  <a:lnTo>
                    <a:pt x="1623574" y="502920"/>
                  </a:lnTo>
                  <a:lnTo>
                    <a:pt x="1623656" y="504190"/>
                  </a:lnTo>
                  <a:lnTo>
                    <a:pt x="1623809" y="504190"/>
                  </a:lnTo>
                  <a:lnTo>
                    <a:pt x="1623999" y="505460"/>
                  </a:lnTo>
                  <a:lnTo>
                    <a:pt x="1624355" y="505460"/>
                  </a:lnTo>
                  <a:lnTo>
                    <a:pt x="1624952" y="506730"/>
                  </a:lnTo>
                  <a:lnTo>
                    <a:pt x="1625307" y="508000"/>
                  </a:lnTo>
                  <a:lnTo>
                    <a:pt x="1626323" y="508000"/>
                  </a:lnTo>
                  <a:lnTo>
                    <a:pt x="1627009" y="509270"/>
                  </a:lnTo>
                  <a:lnTo>
                    <a:pt x="1635290" y="509270"/>
                  </a:lnTo>
                  <a:lnTo>
                    <a:pt x="1879333" y="396240"/>
                  </a:lnTo>
                  <a:lnTo>
                    <a:pt x="1880374" y="396240"/>
                  </a:lnTo>
                  <a:lnTo>
                    <a:pt x="1881428" y="394970"/>
                  </a:lnTo>
                  <a:lnTo>
                    <a:pt x="1884667" y="394970"/>
                  </a:lnTo>
                  <a:lnTo>
                    <a:pt x="1885759" y="393700"/>
                  </a:lnTo>
                  <a:lnTo>
                    <a:pt x="2099118" y="393700"/>
                  </a:lnTo>
                  <a:lnTo>
                    <a:pt x="2072678" y="322580"/>
                  </a:lnTo>
                  <a:lnTo>
                    <a:pt x="2072347" y="321310"/>
                  </a:lnTo>
                  <a:lnTo>
                    <a:pt x="2072220" y="321310"/>
                  </a:lnTo>
                  <a:lnTo>
                    <a:pt x="2072005" y="320040"/>
                  </a:lnTo>
                  <a:lnTo>
                    <a:pt x="2072055" y="314960"/>
                  </a:lnTo>
                  <a:lnTo>
                    <a:pt x="2072144" y="313690"/>
                  </a:lnTo>
                  <a:lnTo>
                    <a:pt x="2072589" y="312420"/>
                  </a:lnTo>
                  <a:lnTo>
                    <a:pt x="2072970" y="311150"/>
                  </a:lnTo>
                  <a:lnTo>
                    <a:pt x="2073427" y="309880"/>
                  </a:lnTo>
                  <a:lnTo>
                    <a:pt x="2073681" y="309880"/>
                  </a:lnTo>
                  <a:lnTo>
                    <a:pt x="2074240" y="308610"/>
                  </a:lnTo>
                  <a:lnTo>
                    <a:pt x="2074887" y="307340"/>
                  </a:lnTo>
                  <a:lnTo>
                    <a:pt x="2075586" y="307340"/>
                  </a:lnTo>
                  <a:lnTo>
                    <a:pt x="2075954" y="306070"/>
                  </a:lnTo>
                  <a:lnTo>
                    <a:pt x="2076348" y="306070"/>
                  </a:lnTo>
                  <a:lnTo>
                    <a:pt x="2077161" y="304800"/>
                  </a:lnTo>
                  <a:lnTo>
                    <a:pt x="2078037" y="304800"/>
                  </a:lnTo>
                  <a:lnTo>
                    <a:pt x="2078964" y="303530"/>
                  </a:lnTo>
                  <a:lnTo>
                    <a:pt x="2079942" y="303530"/>
                  </a:lnTo>
                  <a:lnTo>
                    <a:pt x="2080958" y="302260"/>
                  </a:lnTo>
                  <a:lnTo>
                    <a:pt x="2427300" y="142240"/>
                  </a:lnTo>
                  <a:lnTo>
                    <a:pt x="2428265" y="140970"/>
                  </a:lnTo>
                  <a:lnTo>
                    <a:pt x="2428938" y="140970"/>
                  </a:lnTo>
                  <a:lnTo>
                    <a:pt x="2429548" y="139700"/>
                  </a:lnTo>
                  <a:lnTo>
                    <a:pt x="2430081" y="139700"/>
                  </a:lnTo>
                  <a:lnTo>
                    <a:pt x="2430399" y="138430"/>
                  </a:lnTo>
                  <a:lnTo>
                    <a:pt x="2430678" y="138430"/>
                  </a:lnTo>
                  <a:lnTo>
                    <a:pt x="2430919" y="137160"/>
                  </a:lnTo>
                  <a:lnTo>
                    <a:pt x="2431313" y="137160"/>
                  </a:lnTo>
                  <a:lnTo>
                    <a:pt x="2431338" y="132080"/>
                  </a:lnTo>
                  <a:lnTo>
                    <a:pt x="2431186" y="132080"/>
                  </a:lnTo>
                  <a:lnTo>
                    <a:pt x="2430983" y="130810"/>
                  </a:lnTo>
                  <a:lnTo>
                    <a:pt x="2430602" y="130810"/>
                  </a:lnTo>
                  <a:lnTo>
                    <a:pt x="2430322" y="129540"/>
                  </a:lnTo>
                  <a:lnTo>
                    <a:pt x="2429814" y="129540"/>
                  </a:lnTo>
                  <a:lnTo>
                    <a:pt x="2429243" y="128270"/>
                  </a:lnTo>
                  <a:lnTo>
                    <a:pt x="2428608" y="128270"/>
                  </a:lnTo>
                  <a:lnTo>
                    <a:pt x="2427668" y="127000"/>
                  </a:lnTo>
                  <a:lnTo>
                    <a:pt x="2426106" y="127000"/>
                  </a:lnTo>
                  <a:lnTo>
                    <a:pt x="2424988" y="125730"/>
                  </a:lnTo>
                  <a:lnTo>
                    <a:pt x="2005863" y="125730"/>
                  </a:lnTo>
                  <a:lnTo>
                    <a:pt x="2004771" y="124460"/>
                  </a:lnTo>
                  <a:lnTo>
                    <a:pt x="2003196" y="124460"/>
                  </a:lnTo>
                  <a:lnTo>
                    <a:pt x="2002688" y="123190"/>
                  </a:lnTo>
                  <a:lnTo>
                    <a:pt x="2001697" y="123190"/>
                  </a:lnTo>
                  <a:lnTo>
                    <a:pt x="2000758" y="121920"/>
                  </a:lnTo>
                  <a:lnTo>
                    <a:pt x="1999449" y="121920"/>
                  </a:lnTo>
                  <a:lnTo>
                    <a:pt x="1998637" y="120650"/>
                  </a:lnTo>
                  <a:lnTo>
                    <a:pt x="1998256" y="120650"/>
                  </a:lnTo>
                  <a:lnTo>
                    <a:pt x="1997202" y="118110"/>
                  </a:lnTo>
                  <a:lnTo>
                    <a:pt x="1996884" y="118110"/>
                  </a:lnTo>
                  <a:lnTo>
                    <a:pt x="1996300" y="116840"/>
                  </a:lnTo>
                  <a:lnTo>
                    <a:pt x="1996033" y="116840"/>
                  </a:lnTo>
                  <a:lnTo>
                    <a:pt x="1954593" y="5080"/>
                  </a:lnTo>
                  <a:lnTo>
                    <a:pt x="1954250" y="5080"/>
                  </a:lnTo>
                  <a:lnTo>
                    <a:pt x="1953666" y="3810"/>
                  </a:lnTo>
                  <a:close/>
                </a:path>
                <a:path w="2431415" h="511810">
                  <a:moveTo>
                    <a:pt x="444957" y="502920"/>
                  </a:moveTo>
                  <a:lnTo>
                    <a:pt x="45097" y="502920"/>
                  </a:lnTo>
                  <a:lnTo>
                    <a:pt x="48336" y="504190"/>
                  </a:lnTo>
                  <a:lnTo>
                    <a:pt x="444957" y="502920"/>
                  </a:lnTo>
                  <a:close/>
                </a:path>
                <a:path w="2431415" h="511810">
                  <a:moveTo>
                    <a:pt x="615670" y="502920"/>
                  </a:moveTo>
                  <a:lnTo>
                    <a:pt x="520611" y="502920"/>
                  </a:lnTo>
                  <a:lnTo>
                    <a:pt x="521271" y="504190"/>
                  </a:lnTo>
                  <a:lnTo>
                    <a:pt x="612216" y="504190"/>
                  </a:lnTo>
                  <a:lnTo>
                    <a:pt x="615670" y="502920"/>
                  </a:lnTo>
                  <a:close/>
                </a:path>
                <a:path w="2431415" h="511810">
                  <a:moveTo>
                    <a:pt x="1552511" y="502920"/>
                  </a:moveTo>
                  <a:lnTo>
                    <a:pt x="1152918" y="502920"/>
                  </a:lnTo>
                  <a:lnTo>
                    <a:pt x="1154645" y="504190"/>
                  </a:lnTo>
                  <a:lnTo>
                    <a:pt x="1552511" y="502920"/>
                  </a:lnTo>
                  <a:close/>
                </a:path>
                <a:path w="2431415" h="511810">
                  <a:moveTo>
                    <a:pt x="451078" y="501650"/>
                  </a:moveTo>
                  <a:lnTo>
                    <a:pt x="36956" y="501650"/>
                  </a:lnTo>
                  <a:lnTo>
                    <a:pt x="38569" y="502920"/>
                  </a:lnTo>
                  <a:lnTo>
                    <a:pt x="449046" y="502920"/>
                  </a:lnTo>
                  <a:lnTo>
                    <a:pt x="451078" y="501650"/>
                  </a:lnTo>
                  <a:close/>
                </a:path>
                <a:path w="2431415" h="511810">
                  <a:moveTo>
                    <a:pt x="625970" y="501650"/>
                  </a:moveTo>
                  <a:lnTo>
                    <a:pt x="518426" y="501650"/>
                  </a:lnTo>
                  <a:lnTo>
                    <a:pt x="518934" y="502920"/>
                  </a:lnTo>
                  <a:lnTo>
                    <a:pt x="622554" y="502920"/>
                  </a:lnTo>
                  <a:lnTo>
                    <a:pt x="625970" y="501650"/>
                  </a:lnTo>
                  <a:close/>
                </a:path>
                <a:path w="2431415" h="511810">
                  <a:moveTo>
                    <a:pt x="1559280" y="501650"/>
                  </a:moveTo>
                  <a:lnTo>
                    <a:pt x="1146124" y="501650"/>
                  </a:lnTo>
                  <a:lnTo>
                    <a:pt x="1147813" y="502920"/>
                  </a:lnTo>
                  <a:lnTo>
                    <a:pt x="1558175" y="502920"/>
                  </a:lnTo>
                  <a:lnTo>
                    <a:pt x="1559280" y="501650"/>
                  </a:lnTo>
                  <a:close/>
                </a:path>
                <a:path w="2431415" h="511810">
                  <a:moveTo>
                    <a:pt x="454063" y="500380"/>
                  </a:moveTo>
                  <a:lnTo>
                    <a:pt x="33718" y="500380"/>
                  </a:lnTo>
                  <a:lnTo>
                    <a:pt x="35331" y="501650"/>
                  </a:lnTo>
                  <a:lnTo>
                    <a:pt x="453072" y="501650"/>
                  </a:lnTo>
                  <a:lnTo>
                    <a:pt x="454063" y="500380"/>
                  </a:lnTo>
                  <a:close/>
                </a:path>
                <a:path w="2431415" h="511810">
                  <a:moveTo>
                    <a:pt x="632752" y="500380"/>
                  </a:moveTo>
                  <a:lnTo>
                    <a:pt x="517461" y="500380"/>
                  </a:lnTo>
                  <a:lnTo>
                    <a:pt x="517613" y="501650"/>
                  </a:lnTo>
                  <a:lnTo>
                    <a:pt x="629373" y="501650"/>
                  </a:lnTo>
                  <a:lnTo>
                    <a:pt x="632752" y="500380"/>
                  </a:lnTo>
                  <a:close/>
                </a:path>
                <a:path w="2431415" h="511810">
                  <a:moveTo>
                    <a:pt x="1562506" y="500380"/>
                  </a:moveTo>
                  <a:lnTo>
                    <a:pt x="1141171" y="500380"/>
                  </a:lnTo>
                  <a:lnTo>
                    <a:pt x="1142796" y="501650"/>
                  </a:lnTo>
                  <a:lnTo>
                    <a:pt x="1561439" y="501650"/>
                  </a:lnTo>
                  <a:lnTo>
                    <a:pt x="1562506" y="500380"/>
                  </a:lnTo>
                  <a:close/>
                </a:path>
                <a:path w="2431415" h="511810">
                  <a:moveTo>
                    <a:pt x="755510" y="11430"/>
                  </a:moveTo>
                  <a:lnTo>
                    <a:pt x="302361" y="11430"/>
                  </a:lnTo>
                  <a:lnTo>
                    <a:pt x="293319" y="15240"/>
                  </a:lnTo>
                  <a:lnTo>
                    <a:pt x="287451" y="17780"/>
                  </a:lnTo>
                  <a:lnTo>
                    <a:pt x="281736" y="20320"/>
                  </a:lnTo>
                  <a:lnTo>
                    <a:pt x="278942" y="21590"/>
                  </a:lnTo>
                  <a:lnTo>
                    <a:pt x="276212" y="24130"/>
                  </a:lnTo>
                  <a:lnTo>
                    <a:pt x="270929" y="26670"/>
                  </a:lnTo>
                  <a:lnTo>
                    <a:pt x="268389" y="29210"/>
                  </a:lnTo>
                  <a:lnTo>
                    <a:pt x="265912" y="31750"/>
                  </a:lnTo>
                  <a:lnTo>
                    <a:pt x="263499" y="33020"/>
                  </a:lnTo>
                  <a:lnTo>
                    <a:pt x="261162" y="35560"/>
                  </a:lnTo>
                  <a:lnTo>
                    <a:pt x="258914" y="38100"/>
                  </a:lnTo>
                  <a:lnTo>
                    <a:pt x="256743" y="39370"/>
                  </a:lnTo>
                  <a:lnTo>
                    <a:pt x="7746" y="426720"/>
                  </a:lnTo>
                  <a:lnTo>
                    <a:pt x="6096" y="429260"/>
                  </a:lnTo>
                  <a:lnTo>
                    <a:pt x="5334" y="430530"/>
                  </a:lnTo>
                  <a:lnTo>
                    <a:pt x="4622" y="431800"/>
                  </a:lnTo>
                  <a:lnTo>
                    <a:pt x="3937" y="434340"/>
                  </a:lnTo>
                  <a:lnTo>
                    <a:pt x="3314" y="435610"/>
                  </a:lnTo>
                  <a:lnTo>
                    <a:pt x="2730" y="436880"/>
                  </a:lnTo>
                  <a:lnTo>
                    <a:pt x="2197" y="438150"/>
                  </a:lnTo>
                  <a:lnTo>
                    <a:pt x="1714" y="440690"/>
                  </a:lnTo>
                  <a:lnTo>
                    <a:pt x="1295" y="441960"/>
                  </a:lnTo>
                  <a:lnTo>
                    <a:pt x="914" y="443230"/>
                  </a:lnTo>
                  <a:lnTo>
                    <a:pt x="596" y="445770"/>
                  </a:lnTo>
                  <a:lnTo>
                    <a:pt x="342" y="447040"/>
                  </a:lnTo>
                  <a:lnTo>
                    <a:pt x="139" y="448310"/>
                  </a:lnTo>
                  <a:lnTo>
                    <a:pt x="63" y="449580"/>
                  </a:lnTo>
                  <a:lnTo>
                    <a:pt x="0" y="457200"/>
                  </a:lnTo>
                  <a:lnTo>
                    <a:pt x="139" y="458470"/>
                  </a:lnTo>
                  <a:lnTo>
                    <a:pt x="342" y="461010"/>
                  </a:lnTo>
                  <a:lnTo>
                    <a:pt x="609" y="462280"/>
                  </a:lnTo>
                  <a:lnTo>
                    <a:pt x="927" y="463550"/>
                  </a:lnTo>
                  <a:lnTo>
                    <a:pt x="1295" y="466090"/>
                  </a:lnTo>
                  <a:lnTo>
                    <a:pt x="1727" y="467360"/>
                  </a:lnTo>
                  <a:lnTo>
                    <a:pt x="2197" y="468630"/>
                  </a:lnTo>
                  <a:lnTo>
                    <a:pt x="2730" y="469900"/>
                  </a:lnTo>
                  <a:lnTo>
                    <a:pt x="3302" y="472440"/>
                  </a:lnTo>
                  <a:lnTo>
                    <a:pt x="10502" y="483870"/>
                  </a:lnTo>
                  <a:lnTo>
                    <a:pt x="11556" y="486410"/>
                  </a:lnTo>
                  <a:lnTo>
                    <a:pt x="12649" y="486410"/>
                  </a:lnTo>
                  <a:lnTo>
                    <a:pt x="13792" y="487680"/>
                  </a:lnTo>
                  <a:lnTo>
                    <a:pt x="14973" y="488950"/>
                  </a:lnTo>
                  <a:lnTo>
                    <a:pt x="16205" y="490220"/>
                  </a:lnTo>
                  <a:lnTo>
                    <a:pt x="17475" y="491490"/>
                  </a:lnTo>
                  <a:lnTo>
                    <a:pt x="18796" y="492760"/>
                  </a:lnTo>
                  <a:lnTo>
                    <a:pt x="21539" y="495300"/>
                  </a:lnTo>
                  <a:lnTo>
                    <a:pt x="22974" y="495300"/>
                  </a:lnTo>
                  <a:lnTo>
                    <a:pt x="25920" y="497840"/>
                  </a:lnTo>
                  <a:lnTo>
                    <a:pt x="27431" y="497840"/>
                  </a:lnTo>
                  <a:lnTo>
                    <a:pt x="30543" y="500380"/>
                  </a:lnTo>
                  <a:lnTo>
                    <a:pt x="455993" y="500380"/>
                  </a:lnTo>
                  <a:lnTo>
                    <a:pt x="456933" y="499110"/>
                  </a:lnTo>
                  <a:lnTo>
                    <a:pt x="458787" y="499110"/>
                  </a:lnTo>
                  <a:lnTo>
                    <a:pt x="460540" y="497840"/>
                  </a:lnTo>
                  <a:lnTo>
                    <a:pt x="461391" y="496570"/>
                  </a:lnTo>
                  <a:lnTo>
                    <a:pt x="462216" y="496570"/>
                  </a:lnTo>
                  <a:lnTo>
                    <a:pt x="463016" y="495300"/>
                  </a:lnTo>
                  <a:lnTo>
                    <a:pt x="464553" y="494030"/>
                  </a:lnTo>
                  <a:lnTo>
                    <a:pt x="465277" y="492760"/>
                  </a:lnTo>
                  <a:lnTo>
                    <a:pt x="465975" y="492760"/>
                  </a:lnTo>
                  <a:lnTo>
                    <a:pt x="467283" y="490220"/>
                  </a:lnTo>
                  <a:lnTo>
                    <a:pt x="467893" y="490220"/>
                  </a:lnTo>
                  <a:lnTo>
                    <a:pt x="469036" y="487680"/>
                  </a:lnTo>
                  <a:lnTo>
                    <a:pt x="533107" y="387350"/>
                  </a:lnTo>
                  <a:lnTo>
                    <a:pt x="533438" y="387350"/>
                  </a:lnTo>
                  <a:lnTo>
                    <a:pt x="533730" y="386080"/>
                  </a:lnTo>
                  <a:lnTo>
                    <a:pt x="533857" y="386080"/>
                  </a:lnTo>
                  <a:lnTo>
                    <a:pt x="533717" y="383540"/>
                  </a:lnTo>
                  <a:lnTo>
                    <a:pt x="533438" y="383540"/>
                  </a:lnTo>
                  <a:lnTo>
                    <a:pt x="533107" y="382270"/>
                  </a:lnTo>
                  <a:lnTo>
                    <a:pt x="532587" y="382270"/>
                  </a:lnTo>
                  <a:lnTo>
                    <a:pt x="532345" y="381000"/>
                  </a:lnTo>
                  <a:lnTo>
                    <a:pt x="530123" y="381000"/>
                  </a:lnTo>
                  <a:lnTo>
                    <a:pt x="529272" y="379730"/>
                  </a:lnTo>
                  <a:lnTo>
                    <a:pt x="190601" y="379730"/>
                  </a:lnTo>
                  <a:lnTo>
                    <a:pt x="190055" y="378460"/>
                  </a:lnTo>
                  <a:lnTo>
                    <a:pt x="189369" y="378460"/>
                  </a:lnTo>
                  <a:lnTo>
                    <a:pt x="189001" y="377190"/>
                  </a:lnTo>
                  <a:lnTo>
                    <a:pt x="188658" y="377190"/>
                  </a:lnTo>
                  <a:lnTo>
                    <a:pt x="188518" y="375920"/>
                  </a:lnTo>
                  <a:lnTo>
                    <a:pt x="188391" y="375920"/>
                  </a:lnTo>
                  <a:lnTo>
                    <a:pt x="188709" y="373380"/>
                  </a:lnTo>
                  <a:lnTo>
                    <a:pt x="188912" y="373380"/>
                  </a:lnTo>
                  <a:lnTo>
                    <a:pt x="189166" y="372110"/>
                  </a:lnTo>
                  <a:lnTo>
                    <a:pt x="228866" y="309880"/>
                  </a:lnTo>
                  <a:lnTo>
                    <a:pt x="229958" y="309880"/>
                  </a:lnTo>
                  <a:lnTo>
                    <a:pt x="230543" y="308610"/>
                  </a:lnTo>
                  <a:lnTo>
                    <a:pt x="582777" y="308610"/>
                  </a:lnTo>
                  <a:lnTo>
                    <a:pt x="583552" y="307340"/>
                  </a:lnTo>
                  <a:lnTo>
                    <a:pt x="584758" y="307340"/>
                  </a:lnTo>
                  <a:lnTo>
                    <a:pt x="584974" y="306070"/>
                  </a:lnTo>
                  <a:lnTo>
                    <a:pt x="585279" y="306070"/>
                  </a:lnTo>
                  <a:lnTo>
                    <a:pt x="642531" y="215900"/>
                  </a:lnTo>
                  <a:lnTo>
                    <a:pt x="642975" y="215900"/>
                  </a:lnTo>
                  <a:lnTo>
                    <a:pt x="643102" y="214630"/>
                  </a:lnTo>
                  <a:lnTo>
                    <a:pt x="642810" y="212090"/>
                  </a:lnTo>
                  <a:lnTo>
                    <a:pt x="642531" y="212090"/>
                  </a:lnTo>
                  <a:lnTo>
                    <a:pt x="642353" y="210820"/>
                  </a:lnTo>
                  <a:lnTo>
                    <a:pt x="641718" y="210820"/>
                  </a:lnTo>
                  <a:lnTo>
                    <a:pt x="641197" y="209550"/>
                  </a:lnTo>
                  <a:lnTo>
                    <a:pt x="301396" y="209550"/>
                  </a:lnTo>
                  <a:lnTo>
                    <a:pt x="300913" y="208280"/>
                  </a:lnTo>
                  <a:lnTo>
                    <a:pt x="299173" y="208280"/>
                  </a:lnTo>
                  <a:lnTo>
                    <a:pt x="298932" y="207010"/>
                  </a:lnTo>
                  <a:lnTo>
                    <a:pt x="298323" y="207010"/>
                  </a:lnTo>
                  <a:lnTo>
                    <a:pt x="298018" y="205740"/>
                  </a:lnTo>
                  <a:lnTo>
                    <a:pt x="297764" y="205740"/>
                  </a:lnTo>
                  <a:lnTo>
                    <a:pt x="297891" y="203200"/>
                  </a:lnTo>
                  <a:lnTo>
                    <a:pt x="298157" y="201930"/>
                  </a:lnTo>
                  <a:lnTo>
                    <a:pt x="298411" y="201930"/>
                  </a:lnTo>
                  <a:lnTo>
                    <a:pt x="339712" y="137160"/>
                  </a:lnTo>
                  <a:lnTo>
                    <a:pt x="340156" y="135890"/>
                  </a:lnTo>
                  <a:lnTo>
                    <a:pt x="341541" y="135890"/>
                  </a:lnTo>
                  <a:lnTo>
                    <a:pt x="342011" y="134620"/>
                  </a:lnTo>
                  <a:lnTo>
                    <a:pt x="694397" y="134620"/>
                  </a:lnTo>
                  <a:lnTo>
                    <a:pt x="694969" y="133350"/>
                  </a:lnTo>
                  <a:lnTo>
                    <a:pt x="695706" y="133350"/>
                  </a:lnTo>
                  <a:lnTo>
                    <a:pt x="696112" y="132080"/>
                  </a:lnTo>
                  <a:lnTo>
                    <a:pt x="759472" y="33020"/>
                  </a:lnTo>
                  <a:lnTo>
                    <a:pt x="759993" y="31750"/>
                  </a:lnTo>
                  <a:lnTo>
                    <a:pt x="760463" y="31750"/>
                  </a:lnTo>
                  <a:lnTo>
                    <a:pt x="760869" y="30480"/>
                  </a:lnTo>
                  <a:lnTo>
                    <a:pt x="761047" y="29210"/>
                  </a:lnTo>
                  <a:lnTo>
                    <a:pt x="761339" y="29210"/>
                  </a:lnTo>
                  <a:lnTo>
                    <a:pt x="761466" y="27940"/>
                  </a:lnTo>
                  <a:lnTo>
                    <a:pt x="761657" y="26670"/>
                  </a:lnTo>
                  <a:lnTo>
                    <a:pt x="761657" y="22860"/>
                  </a:lnTo>
                  <a:lnTo>
                    <a:pt x="761466" y="21590"/>
                  </a:lnTo>
                  <a:lnTo>
                    <a:pt x="761199" y="20320"/>
                  </a:lnTo>
                  <a:lnTo>
                    <a:pt x="760869" y="19050"/>
                  </a:lnTo>
                  <a:lnTo>
                    <a:pt x="760247" y="17780"/>
                  </a:lnTo>
                  <a:lnTo>
                    <a:pt x="759764" y="16510"/>
                  </a:lnTo>
                  <a:lnTo>
                    <a:pt x="759218" y="15240"/>
                  </a:lnTo>
                  <a:lnTo>
                    <a:pt x="758609" y="15240"/>
                  </a:lnTo>
                  <a:lnTo>
                    <a:pt x="757923" y="13970"/>
                  </a:lnTo>
                  <a:lnTo>
                    <a:pt x="757186" y="12700"/>
                  </a:lnTo>
                  <a:lnTo>
                    <a:pt x="756373" y="12700"/>
                  </a:lnTo>
                  <a:lnTo>
                    <a:pt x="755510" y="11430"/>
                  </a:lnTo>
                  <a:close/>
                </a:path>
                <a:path w="2431415" h="511810">
                  <a:moveTo>
                    <a:pt x="1310068" y="11430"/>
                  </a:moveTo>
                  <a:lnTo>
                    <a:pt x="856830" y="11430"/>
                  </a:lnTo>
                  <a:lnTo>
                    <a:pt x="843813" y="16510"/>
                  </a:lnTo>
                  <a:lnTo>
                    <a:pt x="837577" y="19050"/>
                  </a:lnTo>
                  <a:lnTo>
                    <a:pt x="834542" y="21590"/>
                  </a:lnTo>
                  <a:lnTo>
                    <a:pt x="831557" y="22860"/>
                  </a:lnTo>
                  <a:lnTo>
                    <a:pt x="828649" y="25400"/>
                  </a:lnTo>
                  <a:lnTo>
                    <a:pt x="825804" y="26670"/>
                  </a:lnTo>
                  <a:lnTo>
                    <a:pt x="823023" y="29210"/>
                  </a:lnTo>
                  <a:lnTo>
                    <a:pt x="799782" y="54610"/>
                  </a:lnTo>
                  <a:lnTo>
                    <a:pt x="517779" y="496570"/>
                  </a:lnTo>
                  <a:lnTo>
                    <a:pt x="517258" y="496570"/>
                  </a:lnTo>
                  <a:lnTo>
                    <a:pt x="517194" y="499110"/>
                  </a:lnTo>
                  <a:lnTo>
                    <a:pt x="517271" y="500380"/>
                  </a:lnTo>
                  <a:lnTo>
                    <a:pt x="636092" y="500380"/>
                  </a:lnTo>
                  <a:lnTo>
                    <a:pt x="649109" y="495300"/>
                  </a:lnTo>
                  <a:lnTo>
                    <a:pt x="655345" y="492760"/>
                  </a:lnTo>
                  <a:lnTo>
                    <a:pt x="658380" y="490220"/>
                  </a:lnTo>
                  <a:lnTo>
                    <a:pt x="661352" y="488950"/>
                  </a:lnTo>
                  <a:lnTo>
                    <a:pt x="664273" y="486410"/>
                  </a:lnTo>
                  <a:lnTo>
                    <a:pt x="667118" y="485140"/>
                  </a:lnTo>
                  <a:lnTo>
                    <a:pt x="669899" y="482600"/>
                  </a:lnTo>
                  <a:lnTo>
                    <a:pt x="691235" y="459740"/>
                  </a:lnTo>
                  <a:lnTo>
                    <a:pt x="693140" y="457200"/>
                  </a:lnTo>
                  <a:lnTo>
                    <a:pt x="897813" y="137160"/>
                  </a:lnTo>
                  <a:lnTo>
                    <a:pt x="898258" y="135890"/>
                  </a:lnTo>
                  <a:lnTo>
                    <a:pt x="899642" y="135890"/>
                  </a:lnTo>
                  <a:lnTo>
                    <a:pt x="900125" y="134620"/>
                  </a:lnTo>
                  <a:lnTo>
                    <a:pt x="1249011" y="134620"/>
                  </a:lnTo>
                  <a:lnTo>
                    <a:pt x="1313815" y="33020"/>
                  </a:lnTo>
                  <a:lnTo>
                    <a:pt x="1314361" y="31750"/>
                  </a:lnTo>
                  <a:lnTo>
                    <a:pt x="1314615" y="31750"/>
                  </a:lnTo>
                  <a:lnTo>
                    <a:pt x="1315059" y="30480"/>
                  </a:lnTo>
                  <a:lnTo>
                    <a:pt x="1315427" y="29210"/>
                  </a:lnTo>
                  <a:lnTo>
                    <a:pt x="1315720" y="27940"/>
                  </a:lnTo>
                  <a:lnTo>
                    <a:pt x="1315935" y="26670"/>
                  </a:lnTo>
                  <a:lnTo>
                    <a:pt x="1316075" y="26670"/>
                  </a:lnTo>
                  <a:lnTo>
                    <a:pt x="1315923" y="21590"/>
                  </a:lnTo>
                  <a:lnTo>
                    <a:pt x="1315707" y="21590"/>
                  </a:lnTo>
                  <a:lnTo>
                    <a:pt x="1315415" y="20320"/>
                  </a:lnTo>
                  <a:lnTo>
                    <a:pt x="1315046" y="19050"/>
                  </a:lnTo>
                  <a:lnTo>
                    <a:pt x="1314602" y="17780"/>
                  </a:lnTo>
                  <a:lnTo>
                    <a:pt x="1314081" y="16510"/>
                  </a:lnTo>
                  <a:lnTo>
                    <a:pt x="1313497" y="15240"/>
                  </a:lnTo>
                  <a:lnTo>
                    <a:pt x="1312837" y="15240"/>
                  </a:lnTo>
                  <a:lnTo>
                    <a:pt x="1312113" y="13970"/>
                  </a:lnTo>
                  <a:lnTo>
                    <a:pt x="1311338" y="12700"/>
                  </a:lnTo>
                  <a:lnTo>
                    <a:pt x="1310932" y="12700"/>
                  </a:lnTo>
                  <a:lnTo>
                    <a:pt x="1310068" y="11430"/>
                  </a:lnTo>
                  <a:close/>
                </a:path>
                <a:path w="2431415" h="511810">
                  <a:moveTo>
                    <a:pt x="1565605" y="499110"/>
                  </a:moveTo>
                  <a:lnTo>
                    <a:pt x="1137958" y="499110"/>
                  </a:lnTo>
                  <a:lnTo>
                    <a:pt x="1139545" y="500380"/>
                  </a:lnTo>
                  <a:lnTo>
                    <a:pt x="1564589" y="500380"/>
                  </a:lnTo>
                  <a:lnTo>
                    <a:pt x="1565605" y="499110"/>
                  </a:lnTo>
                  <a:close/>
                </a:path>
                <a:path w="2431415" h="511810">
                  <a:moveTo>
                    <a:pt x="1569440" y="496570"/>
                  </a:moveTo>
                  <a:lnTo>
                    <a:pt x="1133335" y="496570"/>
                  </a:lnTo>
                  <a:lnTo>
                    <a:pt x="1136396" y="499110"/>
                  </a:lnTo>
                  <a:lnTo>
                    <a:pt x="1566595" y="499110"/>
                  </a:lnTo>
                  <a:lnTo>
                    <a:pt x="1567561" y="497840"/>
                  </a:lnTo>
                  <a:lnTo>
                    <a:pt x="1568513" y="497840"/>
                  </a:lnTo>
                  <a:lnTo>
                    <a:pt x="1569440" y="496570"/>
                  </a:lnTo>
                  <a:close/>
                </a:path>
                <a:path w="2431415" h="511810">
                  <a:moveTo>
                    <a:pt x="1863458" y="11430"/>
                  </a:moveTo>
                  <a:lnTo>
                    <a:pt x="1410665" y="11430"/>
                  </a:lnTo>
                  <a:lnTo>
                    <a:pt x="1397647" y="16510"/>
                  </a:lnTo>
                  <a:lnTo>
                    <a:pt x="1391412" y="19050"/>
                  </a:lnTo>
                  <a:lnTo>
                    <a:pt x="1388376" y="21590"/>
                  </a:lnTo>
                  <a:lnTo>
                    <a:pt x="1385404" y="22860"/>
                  </a:lnTo>
                  <a:lnTo>
                    <a:pt x="1382496" y="25400"/>
                  </a:lnTo>
                  <a:lnTo>
                    <a:pt x="1379639" y="26670"/>
                  </a:lnTo>
                  <a:lnTo>
                    <a:pt x="1376870" y="29210"/>
                  </a:lnTo>
                  <a:lnTo>
                    <a:pt x="1353616" y="54610"/>
                  </a:lnTo>
                  <a:lnTo>
                    <a:pt x="1115898" y="426720"/>
                  </a:lnTo>
                  <a:lnTo>
                    <a:pt x="1114996" y="427990"/>
                  </a:lnTo>
                  <a:lnTo>
                    <a:pt x="1114145" y="429260"/>
                  </a:lnTo>
                  <a:lnTo>
                    <a:pt x="1113345" y="431800"/>
                  </a:lnTo>
                  <a:lnTo>
                    <a:pt x="1112596" y="433070"/>
                  </a:lnTo>
                  <a:lnTo>
                    <a:pt x="1111897" y="434340"/>
                  </a:lnTo>
                  <a:lnTo>
                    <a:pt x="1111262" y="435610"/>
                  </a:lnTo>
                  <a:lnTo>
                    <a:pt x="1110678" y="438150"/>
                  </a:lnTo>
                  <a:lnTo>
                    <a:pt x="1110157" y="439420"/>
                  </a:lnTo>
                  <a:lnTo>
                    <a:pt x="1109687" y="440690"/>
                  </a:lnTo>
                  <a:lnTo>
                    <a:pt x="1109281" y="441960"/>
                  </a:lnTo>
                  <a:lnTo>
                    <a:pt x="1108925" y="444500"/>
                  </a:lnTo>
                  <a:lnTo>
                    <a:pt x="1108633" y="445770"/>
                  </a:lnTo>
                  <a:lnTo>
                    <a:pt x="1108392" y="447040"/>
                  </a:lnTo>
                  <a:lnTo>
                    <a:pt x="1108214" y="449580"/>
                  </a:lnTo>
                  <a:lnTo>
                    <a:pt x="1108163" y="457200"/>
                  </a:lnTo>
                  <a:lnTo>
                    <a:pt x="1108227" y="458470"/>
                  </a:lnTo>
                  <a:lnTo>
                    <a:pt x="1108405" y="459740"/>
                  </a:lnTo>
                  <a:lnTo>
                    <a:pt x="1108646" y="461010"/>
                  </a:lnTo>
                  <a:lnTo>
                    <a:pt x="1108938" y="463550"/>
                  </a:lnTo>
                  <a:lnTo>
                    <a:pt x="1109294" y="464820"/>
                  </a:lnTo>
                  <a:lnTo>
                    <a:pt x="1109713" y="466090"/>
                  </a:lnTo>
                  <a:lnTo>
                    <a:pt x="1110195" y="468630"/>
                  </a:lnTo>
                  <a:lnTo>
                    <a:pt x="1110716" y="469900"/>
                  </a:lnTo>
                  <a:lnTo>
                    <a:pt x="1111300" y="471170"/>
                  </a:lnTo>
                  <a:lnTo>
                    <a:pt x="1111948" y="472440"/>
                  </a:lnTo>
                  <a:lnTo>
                    <a:pt x="1112647" y="474980"/>
                  </a:lnTo>
                  <a:lnTo>
                    <a:pt x="1113383" y="476250"/>
                  </a:lnTo>
                  <a:lnTo>
                    <a:pt x="1114196" y="477520"/>
                  </a:lnTo>
                  <a:lnTo>
                    <a:pt x="1115047" y="478790"/>
                  </a:lnTo>
                  <a:lnTo>
                    <a:pt x="1115961" y="480060"/>
                  </a:lnTo>
                  <a:lnTo>
                    <a:pt x="1116914" y="482600"/>
                  </a:lnTo>
                  <a:lnTo>
                    <a:pt x="1126236" y="492760"/>
                  </a:lnTo>
                  <a:lnTo>
                    <a:pt x="1127582" y="492760"/>
                  </a:lnTo>
                  <a:lnTo>
                    <a:pt x="1128966" y="494030"/>
                  </a:lnTo>
                  <a:lnTo>
                    <a:pt x="1131849" y="496570"/>
                  </a:lnTo>
                  <a:lnTo>
                    <a:pt x="1570342" y="496570"/>
                  </a:lnTo>
                  <a:lnTo>
                    <a:pt x="1572069" y="494030"/>
                  </a:lnTo>
                  <a:lnTo>
                    <a:pt x="1572882" y="494030"/>
                  </a:lnTo>
                  <a:lnTo>
                    <a:pt x="1573682" y="492760"/>
                  </a:lnTo>
                  <a:lnTo>
                    <a:pt x="1574444" y="491490"/>
                  </a:lnTo>
                  <a:lnTo>
                    <a:pt x="1575181" y="491490"/>
                  </a:lnTo>
                  <a:lnTo>
                    <a:pt x="1576552" y="488950"/>
                  </a:lnTo>
                  <a:lnTo>
                    <a:pt x="1577187" y="487680"/>
                  </a:lnTo>
                  <a:lnTo>
                    <a:pt x="1646113" y="379730"/>
                  </a:lnTo>
                  <a:lnTo>
                    <a:pt x="1299349" y="379730"/>
                  </a:lnTo>
                  <a:lnTo>
                    <a:pt x="1298854" y="378460"/>
                  </a:lnTo>
                  <a:lnTo>
                    <a:pt x="1298422" y="378460"/>
                  </a:lnTo>
                  <a:lnTo>
                    <a:pt x="1298079" y="377190"/>
                  </a:lnTo>
                  <a:lnTo>
                    <a:pt x="1297762" y="377190"/>
                  </a:lnTo>
                  <a:lnTo>
                    <a:pt x="1297635" y="375920"/>
                  </a:lnTo>
                  <a:lnTo>
                    <a:pt x="1297762" y="373380"/>
                  </a:lnTo>
                  <a:lnTo>
                    <a:pt x="1298232" y="373380"/>
                  </a:lnTo>
                  <a:lnTo>
                    <a:pt x="1448866" y="137160"/>
                  </a:lnTo>
                  <a:lnTo>
                    <a:pt x="1449311" y="135890"/>
                  </a:lnTo>
                  <a:lnTo>
                    <a:pt x="1450695" y="135890"/>
                  </a:lnTo>
                  <a:lnTo>
                    <a:pt x="1451178" y="134620"/>
                  </a:lnTo>
                  <a:lnTo>
                    <a:pt x="1802549" y="134620"/>
                  </a:lnTo>
                  <a:lnTo>
                    <a:pt x="1803120" y="133350"/>
                  </a:lnTo>
                  <a:lnTo>
                    <a:pt x="1803755" y="133350"/>
                  </a:lnTo>
                  <a:lnTo>
                    <a:pt x="1804276" y="132080"/>
                  </a:lnTo>
                  <a:lnTo>
                    <a:pt x="1867357" y="34290"/>
                  </a:lnTo>
                  <a:lnTo>
                    <a:pt x="1867941" y="33020"/>
                  </a:lnTo>
                  <a:lnTo>
                    <a:pt x="1868449" y="31750"/>
                  </a:lnTo>
                  <a:lnTo>
                    <a:pt x="1868893" y="30480"/>
                  </a:lnTo>
                  <a:lnTo>
                    <a:pt x="1869262" y="29210"/>
                  </a:lnTo>
                  <a:lnTo>
                    <a:pt x="1869427" y="29210"/>
                  </a:lnTo>
                  <a:lnTo>
                    <a:pt x="1869681" y="27940"/>
                  </a:lnTo>
                  <a:lnTo>
                    <a:pt x="1869859" y="26670"/>
                  </a:lnTo>
                  <a:lnTo>
                    <a:pt x="1869668" y="21590"/>
                  </a:lnTo>
                  <a:lnTo>
                    <a:pt x="1869414" y="20320"/>
                  </a:lnTo>
                  <a:lnTo>
                    <a:pt x="1869071" y="19050"/>
                  </a:lnTo>
                  <a:lnTo>
                    <a:pt x="1868881" y="19050"/>
                  </a:lnTo>
                  <a:lnTo>
                    <a:pt x="1868436" y="17780"/>
                  </a:lnTo>
                  <a:lnTo>
                    <a:pt x="1867916" y="16510"/>
                  </a:lnTo>
                  <a:lnTo>
                    <a:pt x="1867331" y="15240"/>
                  </a:lnTo>
                  <a:lnTo>
                    <a:pt x="1867014" y="15240"/>
                  </a:lnTo>
                  <a:lnTo>
                    <a:pt x="1866328" y="13970"/>
                  </a:lnTo>
                  <a:lnTo>
                    <a:pt x="1865960" y="13970"/>
                  </a:lnTo>
                  <a:lnTo>
                    <a:pt x="1864766" y="12700"/>
                  </a:lnTo>
                  <a:lnTo>
                    <a:pt x="1864347" y="12700"/>
                  </a:lnTo>
                  <a:lnTo>
                    <a:pt x="1863458" y="11430"/>
                  </a:lnTo>
                  <a:close/>
                </a:path>
                <a:path w="2431415" h="511810">
                  <a:moveTo>
                    <a:pt x="1047432" y="433070"/>
                  </a:moveTo>
                  <a:lnTo>
                    <a:pt x="787857" y="433070"/>
                  </a:lnTo>
                  <a:lnTo>
                    <a:pt x="788454" y="434340"/>
                  </a:lnTo>
                  <a:lnTo>
                    <a:pt x="1046302" y="434340"/>
                  </a:lnTo>
                  <a:lnTo>
                    <a:pt x="1047432" y="433070"/>
                  </a:lnTo>
                  <a:close/>
                </a:path>
                <a:path w="2431415" h="511810">
                  <a:moveTo>
                    <a:pt x="1058887" y="427990"/>
                  </a:moveTo>
                  <a:lnTo>
                    <a:pt x="785812" y="427990"/>
                  </a:lnTo>
                  <a:lnTo>
                    <a:pt x="785660" y="429260"/>
                  </a:lnTo>
                  <a:lnTo>
                    <a:pt x="785964" y="431800"/>
                  </a:lnTo>
                  <a:lnTo>
                    <a:pt x="786257" y="431800"/>
                  </a:lnTo>
                  <a:lnTo>
                    <a:pt x="786625" y="433070"/>
                  </a:lnTo>
                  <a:lnTo>
                    <a:pt x="1050747" y="433070"/>
                  </a:lnTo>
                  <a:lnTo>
                    <a:pt x="1051826" y="431800"/>
                  </a:lnTo>
                  <a:lnTo>
                    <a:pt x="1053934" y="430530"/>
                  </a:lnTo>
                  <a:lnTo>
                    <a:pt x="1055966" y="430530"/>
                  </a:lnTo>
                  <a:lnTo>
                    <a:pt x="1056970" y="429260"/>
                  </a:lnTo>
                  <a:lnTo>
                    <a:pt x="1057935" y="429260"/>
                  </a:lnTo>
                  <a:lnTo>
                    <a:pt x="1058887" y="427990"/>
                  </a:lnTo>
                  <a:close/>
                </a:path>
                <a:path w="2431415" h="511810">
                  <a:moveTo>
                    <a:pt x="1249011" y="134620"/>
                  </a:moveTo>
                  <a:lnTo>
                    <a:pt x="1091425" y="134620"/>
                  </a:lnTo>
                  <a:lnTo>
                    <a:pt x="1091895" y="135890"/>
                  </a:lnTo>
                  <a:lnTo>
                    <a:pt x="1093279" y="135890"/>
                  </a:lnTo>
                  <a:lnTo>
                    <a:pt x="1093724" y="137160"/>
                  </a:lnTo>
                  <a:lnTo>
                    <a:pt x="1094244" y="137160"/>
                  </a:lnTo>
                  <a:lnTo>
                    <a:pt x="1094384" y="138430"/>
                  </a:lnTo>
                  <a:lnTo>
                    <a:pt x="1094536" y="138430"/>
                  </a:lnTo>
                  <a:lnTo>
                    <a:pt x="1094689" y="139700"/>
                  </a:lnTo>
                  <a:lnTo>
                    <a:pt x="1094536" y="140970"/>
                  </a:lnTo>
                  <a:lnTo>
                    <a:pt x="1094384" y="140970"/>
                  </a:lnTo>
                  <a:lnTo>
                    <a:pt x="1094257" y="142240"/>
                  </a:lnTo>
                  <a:lnTo>
                    <a:pt x="1094105" y="142240"/>
                  </a:lnTo>
                  <a:lnTo>
                    <a:pt x="984326" y="313690"/>
                  </a:lnTo>
                  <a:lnTo>
                    <a:pt x="983881" y="314960"/>
                  </a:lnTo>
                  <a:lnTo>
                    <a:pt x="982802" y="314960"/>
                  </a:lnTo>
                  <a:lnTo>
                    <a:pt x="982179" y="316230"/>
                  </a:lnTo>
                  <a:lnTo>
                    <a:pt x="857796" y="316230"/>
                  </a:lnTo>
                  <a:lnTo>
                    <a:pt x="857186" y="317500"/>
                  </a:lnTo>
                  <a:lnTo>
                    <a:pt x="855903" y="317500"/>
                  </a:lnTo>
                  <a:lnTo>
                    <a:pt x="855611" y="318770"/>
                  </a:lnTo>
                  <a:lnTo>
                    <a:pt x="786244" y="426720"/>
                  </a:lnTo>
                  <a:lnTo>
                    <a:pt x="786091" y="427990"/>
                  </a:lnTo>
                  <a:lnTo>
                    <a:pt x="1059815" y="427990"/>
                  </a:lnTo>
                  <a:lnTo>
                    <a:pt x="1060716" y="426720"/>
                  </a:lnTo>
                  <a:lnTo>
                    <a:pt x="1061580" y="425450"/>
                  </a:lnTo>
                  <a:lnTo>
                    <a:pt x="1062431" y="425450"/>
                  </a:lnTo>
                  <a:lnTo>
                    <a:pt x="1063256" y="424180"/>
                  </a:lnTo>
                  <a:lnTo>
                    <a:pt x="1064056" y="424180"/>
                  </a:lnTo>
                  <a:lnTo>
                    <a:pt x="1065555" y="421640"/>
                  </a:lnTo>
                  <a:lnTo>
                    <a:pt x="1066253" y="420370"/>
                  </a:lnTo>
                  <a:lnTo>
                    <a:pt x="1066927" y="420370"/>
                  </a:lnTo>
                  <a:lnTo>
                    <a:pt x="1067562" y="419100"/>
                  </a:lnTo>
                  <a:lnTo>
                    <a:pt x="1249011" y="134620"/>
                  </a:lnTo>
                  <a:close/>
                </a:path>
                <a:path w="2431415" h="511810">
                  <a:moveTo>
                    <a:pt x="1755406" y="203200"/>
                  </a:moveTo>
                  <a:lnTo>
                    <a:pt x="1523060" y="203200"/>
                  </a:lnTo>
                  <a:lnTo>
                    <a:pt x="1455991" y="308610"/>
                  </a:lnTo>
                  <a:lnTo>
                    <a:pt x="1455674" y="308610"/>
                  </a:lnTo>
                  <a:lnTo>
                    <a:pt x="1455534" y="309880"/>
                  </a:lnTo>
                  <a:lnTo>
                    <a:pt x="1455381" y="309880"/>
                  </a:lnTo>
                  <a:lnTo>
                    <a:pt x="1455229" y="311150"/>
                  </a:lnTo>
                  <a:lnTo>
                    <a:pt x="1455381" y="312420"/>
                  </a:lnTo>
                  <a:lnTo>
                    <a:pt x="1455547" y="312420"/>
                  </a:lnTo>
                  <a:lnTo>
                    <a:pt x="1455750" y="313690"/>
                  </a:lnTo>
                  <a:lnTo>
                    <a:pt x="1456296" y="313690"/>
                  </a:lnTo>
                  <a:lnTo>
                    <a:pt x="1456766" y="314960"/>
                  </a:lnTo>
                  <a:lnTo>
                    <a:pt x="1457871" y="314960"/>
                  </a:lnTo>
                  <a:lnTo>
                    <a:pt x="1458188" y="316230"/>
                  </a:lnTo>
                  <a:lnTo>
                    <a:pt x="1533474" y="316230"/>
                  </a:lnTo>
                  <a:lnTo>
                    <a:pt x="1534058" y="317500"/>
                  </a:lnTo>
                  <a:lnTo>
                    <a:pt x="1534820" y="317500"/>
                  </a:lnTo>
                  <a:lnTo>
                    <a:pt x="1535239" y="318770"/>
                  </a:lnTo>
                  <a:lnTo>
                    <a:pt x="1535734" y="318770"/>
                  </a:lnTo>
                  <a:lnTo>
                    <a:pt x="1535912" y="320040"/>
                  </a:lnTo>
                  <a:lnTo>
                    <a:pt x="1535976" y="321310"/>
                  </a:lnTo>
                  <a:lnTo>
                    <a:pt x="1535912" y="322580"/>
                  </a:lnTo>
                  <a:lnTo>
                    <a:pt x="1535747" y="322580"/>
                  </a:lnTo>
                  <a:lnTo>
                    <a:pt x="1535353" y="323850"/>
                  </a:lnTo>
                  <a:lnTo>
                    <a:pt x="1500543" y="378460"/>
                  </a:lnTo>
                  <a:lnTo>
                    <a:pt x="1499971" y="378460"/>
                  </a:lnTo>
                  <a:lnTo>
                    <a:pt x="1499717" y="379730"/>
                  </a:lnTo>
                  <a:lnTo>
                    <a:pt x="1646113" y="379730"/>
                  </a:lnTo>
                  <a:lnTo>
                    <a:pt x="1755584" y="208280"/>
                  </a:lnTo>
                  <a:lnTo>
                    <a:pt x="1756029" y="208280"/>
                  </a:lnTo>
                  <a:lnTo>
                    <a:pt x="1756156" y="207010"/>
                  </a:lnTo>
                  <a:lnTo>
                    <a:pt x="1755863" y="204470"/>
                  </a:lnTo>
                  <a:lnTo>
                    <a:pt x="1755571" y="204470"/>
                  </a:lnTo>
                  <a:lnTo>
                    <a:pt x="1755406" y="203200"/>
                  </a:lnTo>
                  <a:close/>
                </a:path>
                <a:path w="2431415" h="511810">
                  <a:moveTo>
                    <a:pt x="1753971" y="201930"/>
                  </a:moveTo>
                  <a:lnTo>
                    <a:pt x="1524025" y="201930"/>
                  </a:lnTo>
                  <a:lnTo>
                    <a:pt x="1523758" y="203200"/>
                  </a:lnTo>
                  <a:lnTo>
                    <a:pt x="1754517" y="203200"/>
                  </a:lnTo>
                  <a:lnTo>
                    <a:pt x="1753971" y="201930"/>
                  </a:lnTo>
                  <a:close/>
                </a:path>
                <a:path w="2431415" h="511810">
                  <a:moveTo>
                    <a:pt x="754126" y="10160"/>
                  </a:moveTo>
                  <a:lnTo>
                    <a:pt x="308470" y="10160"/>
                  </a:lnTo>
                  <a:lnTo>
                    <a:pt x="305409" y="11430"/>
                  </a:lnTo>
                  <a:lnTo>
                    <a:pt x="754595" y="11430"/>
                  </a:lnTo>
                  <a:lnTo>
                    <a:pt x="754126" y="10160"/>
                  </a:lnTo>
                  <a:close/>
                </a:path>
                <a:path w="2431415" h="511810">
                  <a:moveTo>
                    <a:pt x="1308201" y="10160"/>
                  </a:moveTo>
                  <a:lnTo>
                    <a:pt x="863549" y="10160"/>
                  </a:lnTo>
                  <a:lnTo>
                    <a:pt x="860171" y="11430"/>
                  </a:lnTo>
                  <a:lnTo>
                    <a:pt x="1309154" y="11430"/>
                  </a:lnTo>
                  <a:lnTo>
                    <a:pt x="1308201" y="10160"/>
                  </a:lnTo>
                  <a:close/>
                </a:path>
                <a:path w="2431415" h="511810">
                  <a:moveTo>
                    <a:pt x="1861540" y="10160"/>
                  </a:moveTo>
                  <a:lnTo>
                    <a:pt x="1417383" y="10160"/>
                  </a:lnTo>
                  <a:lnTo>
                    <a:pt x="1414005" y="11430"/>
                  </a:lnTo>
                  <a:lnTo>
                    <a:pt x="1863001" y="11430"/>
                  </a:lnTo>
                  <a:lnTo>
                    <a:pt x="1861540" y="10160"/>
                  </a:lnTo>
                  <a:close/>
                </a:path>
                <a:path w="2431415" h="511810">
                  <a:moveTo>
                    <a:pt x="751065" y="8890"/>
                  </a:moveTo>
                  <a:lnTo>
                    <a:pt x="314617" y="8890"/>
                  </a:lnTo>
                  <a:lnTo>
                    <a:pt x="311531" y="10160"/>
                  </a:lnTo>
                  <a:lnTo>
                    <a:pt x="752119" y="10160"/>
                  </a:lnTo>
                  <a:lnTo>
                    <a:pt x="751065" y="8890"/>
                  </a:lnTo>
                  <a:close/>
                </a:path>
                <a:path w="2431415" h="511810">
                  <a:moveTo>
                    <a:pt x="1306156" y="8890"/>
                  </a:moveTo>
                  <a:lnTo>
                    <a:pt x="870369" y="8890"/>
                  </a:lnTo>
                  <a:lnTo>
                    <a:pt x="866952" y="10160"/>
                  </a:lnTo>
                  <a:lnTo>
                    <a:pt x="1306677" y="10160"/>
                  </a:lnTo>
                  <a:lnTo>
                    <a:pt x="1306156" y="8890"/>
                  </a:lnTo>
                  <a:close/>
                </a:path>
                <a:path w="2431415" h="511810">
                  <a:moveTo>
                    <a:pt x="1860003" y="8890"/>
                  </a:moveTo>
                  <a:lnTo>
                    <a:pt x="1424203" y="8890"/>
                  </a:lnTo>
                  <a:lnTo>
                    <a:pt x="1420787" y="10160"/>
                  </a:lnTo>
                  <a:lnTo>
                    <a:pt x="1860524" y="10160"/>
                  </a:lnTo>
                  <a:lnTo>
                    <a:pt x="1860003" y="8890"/>
                  </a:lnTo>
                  <a:close/>
                </a:path>
                <a:path w="2431415" h="511810">
                  <a:moveTo>
                    <a:pt x="746747" y="7620"/>
                  </a:moveTo>
                  <a:lnTo>
                    <a:pt x="323799" y="7620"/>
                  </a:lnTo>
                  <a:lnTo>
                    <a:pt x="320738" y="8890"/>
                  </a:lnTo>
                  <a:lnTo>
                    <a:pt x="747826" y="8890"/>
                  </a:lnTo>
                  <a:lnTo>
                    <a:pt x="746747" y="7620"/>
                  </a:lnTo>
                  <a:close/>
                </a:path>
                <a:path w="2431415" h="511810">
                  <a:moveTo>
                    <a:pt x="1301165" y="7620"/>
                  </a:moveTo>
                  <a:lnTo>
                    <a:pt x="880706" y="7620"/>
                  </a:lnTo>
                  <a:lnTo>
                    <a:pt x="877252" y="8890"/>
                  </a:lnTo>
                  <a:lnTo>
                    <a:pt x="1302308" y="8890"/>
                  </a:lnTo>
                  <a:lnTo>
                    <a:pt x="1301165" y="7620"/>
                  </a:lnTo>
                  <a:close/>
                </a:path>
                <a:path w="2431415" h="511810">
                  <a:moveTo>
                    <a:pt x="1855012" y="7620"/>
                  </a:moveTo>
                  <a:lnTo>
                    <a:pt x="1434541" y="7620"/>
                  </a:lnTo>
                  <a:lnTo>
                    <a:pt x="1431086" y="8890"/>
                  </a:lnTo>
                  <a:lnTo>
                    <a:pt x="1856155" y="8890"/>
                  </a:lnTo>
                  <a:lnTo>
                    <a:pt x="1855012" y="7620"/>
                  </a:lnTo>
                  <a:close/>
                </a:path>
                <a:path w="2431415" h="511810">
                  <a:moveTo>
                    <a:pt x="1952752" y="2540"/>
                  </a:moveTo>
                  <a:lnTo>
                    <a:pt x="1940623" y="2540"/>
                  </a:lnTo>
                  <a:lnTo>
                    <a:pt x="1940064" y="3810"/>
                  </a:lnTo>
                  <a:lnTo>
                    <a:pt x="1953133" y="3810"/>
                  </a:lnTo>
                  <a:lnTo>
                    <a:pt x="1952752" y="2540"/>
                  </a:lnTo>
                  <a:close/>
                </a:path>
                <a:path w="2431415" h="511810">
                  <a:moveTo>
                    <a:pt x="1951418" y="1270"/>
                  </a:moveTo>
                  <a:lnTo>
                    <a:pt x="1942147" y="1270"/>
                  </a:lnTo>
                  <a:lnTo>
                    <a:pt x="1941233" y="2540"/>
                  </a:lnTo>
                  <a:lnTo>
                    <a:pt x="1952117" y="2540"/>
                  </a:lnTo>
                  <a:lnTo>
                    <a:pt x="1951418" y="1270"/>
                  </a:lnTo>
                  <a:close/>
                </a:path>
                <a:path w="2431415" h="511810">
                  <a:moveTo>
                    <a:pt x="1948789" y="0"/>
                  </a:moveTo>
                  <a:lnTo>
                    <a:pt x="1944789" y="0"/>
                  </a:lnTo>
                  <a:lnTo>
                    <a:pt x="1944230" y="1270"/>
                  </a:lnTo>
                  <a:lnTo>
                    <a:pt x="1949348" y="1270"/>
                  </a:lnTo>
                  <a:lnTo>
                    <a:pt x="1948789" y="0"/>
                  </a:lnTo>
                  <a:close/>
                </a:path>
              </a:pathLst>
            </a:custGeom>
            <a:solidFill>
              <a:schemeClr val="accent2"/>
            </a:solidFill>
          </p:spPr>
          <p:txBody>
            <a:bodyPr wrap="square" lIns="0" tIns="0" rIns="0" bIns="0" rtlCol="0"/>
            <a:lstStyle/>
            <a:p>
              <a:pPr algn="ctr"/>
              <a:endParaRPr/>
            </a:p>
          </p:txBody>
        </p:sp>
        <p:sp>
          <p:nvSpPr>
            <p:cNvPr id="7" name="Text Box 2">
              <a:hlinkClick r:id="rId3"/>
              <a:extLst>
                <a:ext uri="{FF2B5EF4-FFF2-40B4-BE49-F238E27FC236}">
                  <a16:creationId xmlns:a16="http://schemas.microsoft.com/office/drawing/2014/main" id="{0C7BAC6D-1340-6960-3AB9-8EE58AB67A1F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832181" y="6292302"/>
              <a:ext cx="1336862" cy="2308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mo" panose="020B0604020202020204" pitchFamily="34" charset="0"/>
                  <a:ea typeface="Arimo" panose="020B0604020202020204" pitchFamily="34" charset="0"/>
                  <a:cs typeface="Arimo" panose="020B0604020202020204" pitchFamily="34" charset="0"/>
                </a:rPr>
                <a:t>EUROPOS.GROUP</a:t>
              </a:r>
              <a:endParaRPr lang="x-none" altLang="x-non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  <a:sym typeface="Poppins SemiBold" charset="0"/>
              </a:endParaRPr>
            </a:p>
          </p:txBody>
        </p:sp>
        <p:sp>
          <p:nvSpPr>
            <p:cNvPr id="8" name="Text Box 2">
              <a:extLst>
                <a:ext uri="{FF2B5EF4-FFF2-40B4-BE49-F238E27FC236}">
                  <a16:creationId xmlns:a16="http://schemas.microsoft.com/office/drawing/2014/main" id="{43A2616D-ADBF-6C40-34AE-7416CEFE624D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2328917" y="6287049"/>
              <a:ext cx="1711455" cy="2308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mo" panose="020B0604020202020204" pitchFamily="34" charset="0"/>
                  <a:ea typeface="Arimo" panose="020B0604020202020204" pitchFamily="34" charset="0"/>
                  <a:cs typeface="Arimo" panose="020B0604020202020204" pitchFamily="34" charset="0"/>
                </a:rPr>
                <a:t>EUROPOS.RU</a:t>
              </a:r>
              <a:endParaRPr lang="x-none" altLang="x-non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  <a:sym typeface="Poppins SemiBold" charset="0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E5ADE364-10A0-2DE5-63FC-1579815A9DCD}"/>
              </a:ext>
            </a:extLst>
          </p:cNvPr>
          <p:cNvSpPr txBox="1"/>
          <p:nvPr/>
        </p:nvSpPr>
        <p:spPr>
          <a:xfrm>
            <a:off x="9616440" y="464588"/>
            <a:ext cx="17013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 Medium" panose="00000600000000000000" pitchFamily="2" charset="-52"/>
                <a:ea typeface="Open Sans" panose="020B0606030504020204" pitchFamily="34" charset="0"/>
                <a:cs typeface="Open Sans" panose="020B0606030504020204" pitchFamily="34" charset="0"/>
              </a:rPr>
              <a:t>BAKE PRO</a:t>
            </a: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394FDA5E-FBFD-0D9D-40DB-73CF14ABBE69}"/>
              </a:ext>
            </a:extLst>
          </p:cNvPr>
          <p:cNvCxnSpPr>
            <a:cxnSpLocks/>
          </p:cNvCxnSpPr>
          <p:nvPr/>
        </p:nvCxnSpPr>
        <p:spPr>
          <a:xfrm>
            <a:off x="9860280" y="868812"/>
            <a:ext cx="2331720" cy="0"/>
          </a:xfrm>
          <a:prstGeom prst="line">
            <a:avLst/>
          </a:prstGeom>
          <a:ln>
            <a:solidFill>
              <a:srgbClr val="B2B2B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605E091A-342E-27E9-2C7C-EF043EA20AAC}"/>
              </a:ext>
            </a:extLst>
          </p:cNvPr>
          <p:cNvSpPr txBox="1"/>
          <p:nvPr/>
        </p:nvSpPr>
        <p:spPr>
          <a:xfrm>
            <a:off x="730581" y="464588"/>
            <a:ext cx="83880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rgbClr val="0B478F"/>
                </a:solidFill>
                <a:latin typeface="Montserrat" panose="00000500000000000000" pitchFamily="2" charset="-52"/>
                <a:ea typeface="Open Sans" panose="020B0606030504020204" pitchFamily="34" charset="0"/>
                <a:cs typeface="Open Sans" panose="020B0606030504020204" pitchFamily="34" charset="0"/>
              </a:rPr>
              <a:t>Бокс для выпечки </a:t>
            </a:r>
            <a:r>
              <a:rPr lang="en-US" sz="3200" dirty="0">
                <a:solidFill>
                  <a:srgbClr val="0B478F"/>
                </a:solidFill>
                <a:latin typeface="Montserrat ExtraBold" panose="00000900000000000000" pitchFamily="2" charset="-52"/>
                <a:ea typeface="Open Sans" panose="020B0606030504020204" pitchFamily="34" charset="0"/>
                <a:cs typeface="Open Sans" panose="020B0606030504020204" pitchFamily="34" charset="0"/>
              </a:rPr>
              <a:t>BAKE PRO</a:t>
            </a:r>
            <a:endParaRPr lang="ru-RU" sz="3200" dirty="0">
              <a:solidFill>
                <a:schemeClr val="accent1"/>
              </a:solidFill>
              <a:latin typeface="Montserrat ExtraBold" panose="00000900000000000000" pitchFamily="2" charset="-52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6050FA3-F733-26FB-5B01-7A863946B863}"/>
              </a:ext>
            </a:extLst>
          </p:cNvPr>
          <p:cNvSpPr txBox="1"/>
          <p:nvPr/>
        </p:nvSpPr>
        <p:spPr>
          <a:xfrm>
            <a:off x="6096000" y="2147338"/>
            <a:ext cx="522128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Пластиковые боксы надёжно </a:t>
            </a:r>
            <a:r>
              <a:rPr lang="ru-RU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защищают выпечку, сохраняя её свежесть, аппетитный </a:t>
            </a:r>
            <a:r>
              <a:rPr lang="ru-RU" sz="16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вид и аромат.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b="1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Удобно размещаются </a:t>
            </a:r>
            <a:r>
              <a:rPr lang="ru-RU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на стеллажах прямо в отделе выпечки. </a:t>
            </a:r>
            <a:endParaRPr lang="ru-RU" sz="1600" b="1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Прочный материал </a:t>
            </a:r>
            <a:r>
              <a:rPr lang="ru-RU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обеспечивает долговечность и надёжность.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Простота в обслуживании </a:t>
            </a:r>
            <a:r>
              <a:rPr lang="ru-RU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из-за возможности разобрать бокс.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96FB825-F366-4484-A020-A6B9AC21F92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98000"/>
                    </a14:imgEffect>
                    <a14:imgEffect>
                      <a14:brightnessContrast bright="-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8993" y="1499582"/>
            <a:ext cx="4311301" cy="4512909"/>
          </a:xfrm>
          <a:prstGeom prst="round2SameRect">
            <a:avLst/>
          </a:prstGeom>
        </p:spPr>
      </p:pic>
    </p:spTree>
    <p:extLst>
      <p:ext uri="{BB962C8B-B14F-4D97-AF65-F5344CB8AC3E}">
        <p14:creationId xmlns:p14="http://schemas.microsoft.com/office/powerpoint/2010/main" val="4297951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95479B-44FC-78C4-B6B2-B028B3BAB2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Группа 26">
            <a:extLst>
              <a:ext uri="{FF2B5EF4-FFF2-40B4-BE49-F238E27FC236}">
                <a16:creationId xmlns:a16="http://schemas.microsoft.com/office/drawing/2014/main" id="{99968321-A27D-DB25-58AA-2AB4262F5EA2}"/>
              </a:ext>
            </a:extLst>
          </p:cNvPr>
          <p:cNvGrpSpPr/>
          <p:nvPr/>
        </p:nvGrpSpPr>
        <p:grpSpPr>
          <a:xfrm>
            <a:off x="832181" y="6287049"/>
            <a:ext cx="10517006" cy="244865"/>
            <a:chOff x="832181" y="6287049"/>
            <a:chExt cx="10517006" cy="244865"/>
          </a:xfrm>
        </p:grpSpPr>
        <p:sp>
          <p:nvSpPr>
            <p:cNvPr id="5" name="object 4">
              <a:extLst>
                <a:ext uri="{FF2B5EF4-FFF2-40B4-BE49-F238E27FC236}">
                  <a16:creationId xmlns:a16="http://schemas.microsoft.com/office/drawing/2014/main" id="{B0F09A19-2555-705F-AB8C-45821DF4A7F5}"/>
                </a:ext>
              </a:extLst>
            </p:cNvPr>
            <p:cNvSpPr/>
            <p:nvPr/>
          </p:nvSpPr>
          <p:spPr>
            <a:xfrm>
              <a:off x="10512870" y="6355871"/>
              <a:ext cx="836317" cy="176043"/>
            </a:xfrm>
            <a:custGeom>
              <a:avLst/>
              <a:gdLst/>
              <a:ahLst/>
              <a:cxnLst/>
              <a:rect l="l" t="t" r="r" b="b"/>
              <a:pathLst>
                <a:path w="2431415" h="511810">
                  <a:moveTo>
                    <a:pt x="2099118" y="393700"/>
                  </a:moveTo>
                  <a:lnTo>
                    <a:pt x="1901494" y="393700"/>
                  </a:lnTo>
                  <a:lnTo>
                    <a:pt x="1902599" y="394970"/>
                  </a:lnTo>
                  <a:lnTo>
                    <a:pt x="1905812" y="394970"/>
                  </a:lnTo>
                  <a:lnTo>
                    <a:pt x="1906854" y="396240"/>
                  </a:lnTo>
                  <a:lnTo>
                    <a:pt x="1907882" y="396240"/>
                  </a:lnTo>
                  <a:lnTo>
                    <a:pt x="1908898" y="397510"/>
                  </a:lnTo>
                  <a:lnTo>
                    <a:pt x="2127719" y="511810"/>
                  </a:lnTo>
                  <a:lnTo>
                    <a:pt x="2135695" y="511810"/>
                  </a:lnTo>
                  <a:lnTo>
                    <a:pt x="2136406" y="510540"/>
                  </a:lnTo>
                  <a:lnTo>
                    <a:pt x="2137270" y="510540"/>
                  </a:lnTo>
                  <a:lnTo>
                    <a:pt x="2137841" y="509270"/>
                  </a:lnTo>
                  <a:lnTo>
                    <a:pt x="2138349" y="509270"/>
                  </a:lnTo>
                  <a:lnTo>
                    <a:pt x="2138781" y="508000"/>
                  </a:lnTo>
                  <a:lnTo>
                    <a:pt x="2139022" y="508000"/>
                  </a:lnTo>
                  <a:lnTo>
                    <a:pt x="2139226" y="506730"/>
                  </a:lnTo>
                  <a:lnTo>
                    <a:pt x="2139391" y="506730"/>
                  </a:lnTo>
                  <a:lnTo>
                    <a:pt x="2139569" y="505460"/>
                  </a:lnTo>
                  <a:lnTo>
                    <a:pt x="2139416" y="501650"/>
                  </a:lnTo>
                  <a:lnTo>
                    <a:pt x="2139251" y="501650"/>
                  </a:lnTo>
                  <a:lnTo>
                    <a:pt x="2099118" y="393700"/>
                  </a:lnTo>
                  <a:close/>
                </a:path>
                <a:path w="2431415" h="511810">
                  <a:moveTo>
                    <a:pt x="1634756" y="509270"/>
                  </a:moveTo>
                  <a:lnTo>
                    <a:pt x="1628533" y="509270"/>
                  </a:lnTo>
                  <a:lnTo>
                    <a:pt x="1629067" y="510540"/>
                  </a:lnTo>
                  <a:lnTo>
                    <a:pt x="1634210" y="510540"/>
                  </a:lnTo>
                  <a:lnTo>
                    <a:pt x="1634756" y="509270"/>
                  </a:lnTo>
                  <a:close/>
                </a:path>
                <a:path w="2431415" h="511810">
                  <a:moveTo>
                    <a:pt x="1953666" y="3810"/>
                  </a:moveTo>
                  <a:lnTo>
                    <a:pt x="1939747" y="3810"/>
                  </a:lnTo>
                  <a:lnTo>
                    <a:pt x="1624596" y="497840"/>
                  </a:lnTo>
                  <a:lnTo>
                    <a:pt x="1624190" y="499110"/>
                  </a:lnTo>
                  <a:lnTo>
                    <a:pt x="1623783" y="499110"/>
                  </a:lnTo>
                  <a:lnTo>
                    <a:pt x="1623637" y="500380"/>
                  </a:lnTo>
                  <a:lnTo>
                    <a:pt x="1623574" y="502920"/>
                  </a:lnTo>
                  <a:lnTo>
                    <a:pt x="1623656" y="504190"/>
                  </a:lnTo>
                  <a:lnTo>
                    <a:pt x="1623809" y="504190"/>
                  </a:lnTo>
                  <a:lnTo>
                    <a:pt x="1623999" y="505460"/>
                  </a:lnTo>
                  <a:lnTo>
                    <a:pt x="1624355" y="505460"/>
                  </a:lnTo>
                  <a:lnTo>
                    <a:pt x="1624952" y="506730"/>
                  </a:lnTo>
                  <a:lnTo>
                    <a:pt x="1625307" y="508000"/>
                  </a:lnTo>
                  <a:lnTo>
                    <a:pt x="1626323" y="508000"/>
                  </a:lnTo>
                  <a:lnTo>
                    <a:pt x="1627009" y="509270"/>
                  </a:lnTo>
                  <a:lnTo>
                    <a:pt x="1635290" y="509270"/>
                  </a:lnTo>
                  <a:lnTo>
                    <a:pt x="1879333" y="396240"/>
                  </a:lnTo>
                  <a:lnTo>
                    <a:pt x="1880374" y="396240"/>
                  </a:lnTo>
                  <a:lnTo>
                    <a:pt x="1881428" y="394970"/>
                  </a:lnTo>
                  <a:lnTo>
                    <a:pt x="1884667" y="394970"/>
                  </a:lnTo>
                  <a:lnTo>
                    <a:pt x="1885759" y="393700"/>
                  </a:lnTo>
                  <a:lnTo>
                    <a:pt x="2099118" y="393700"/>
                  </a:lnTo>
                  <a:lnTo>
                    <a:pt x="2072678" y="322580"/>
                  </a:lnTo>
                  <a:lnTo>
                    <a:pt x="2072347" y="321310"/>
                  </a:lnTo>
                  <a:lnTo>
                    <a:pt x="2072220" y="321310"/>
                  </a:lnTo>
                  <a:lnTo>
                    <a:pt x="2072005" y="320040"/>
                  </a:lnTo>
                  <a:lnTo>
                    <a:pt x="2072055" y="314960"/>
                  </a:lnTo>
                  <a:lnTo>
                    <a:pt x="2072144" y="313690"/>
                  </a:lnTo>
                  <a:lnTo>
                    <a:pt x="2072589" y="312420"/>
                  </a:lnTo>
                  <a:lnTo>
                    <a:pt x="2072970" y="311150"/>
                  </a:lnTo>
                  <a:lnTo>
                    <a:pt x="2073427" y="309880"/>
                  </a:lnTo>
                  <a:lnTo>
                    <a:pt x="2073681" y="309880"/>
                  </a:lnTo>
                  <a:lnTo>
                    <a:pt x="2074240" y="308610"/>
                  </a:lnTo>
                  <a:lnTo>
                    <a:pt x="2074887" y="307340"/>
                  </a:lnTo>
                  <a:lnTo>
                    <a:pt x="2075586" y="307340"/>
                  </a:lnTo>
                  <a:lnTo>
                    <a:pt x="2075954" y="306070"/>
                  </a:lnTo>
                  <a:lnTo>
                    <a:pt x="2076348" y="306070"/>
                  </a:lnTo>
                  <a:lnTo>
                    <a:pt x="2077161" y="304800"/>
                  </a:lnTo>
                  <a:lnTo>
                    <a:pt x="2078037" y="304800"/>
                  </a:lnTo>
                  <a:lnTo>
                    <a:pt x="2078964" y="303530"/>
                  </a:lnTo>
                  <a:lnTo>
                    <a:pt x="2079942" y="303530"/>
                  </a:lnTo>
                  <a:lnTo>
                    <a:pt x="2080958" y="302260"/>
                  </a:lnTo>
                  <a:lnTo>
                    <a:pt x="2427300" y="142240"/>
                  </a:lnTo>
                  <a:lnTo>
                    <a:pt x="2428265" y="140970"/>
                  </a:lnTo>
                  <a:lnTo>
                    <a:pt x="2428938" y="140970"/>
                  </a:lnTo>
                  <a:lnTo>
                    <a:pt x="2429548" y="139700"/>
                  </a:lnTo>
                  <a:lnTo>
                    <a:pt x="2430081" y="139700"/>
                  </a:lnTo>
                  <a:lnTo>
                    <a:pt x="2430399" y="138430"/>
                  </a:lnTo>
                  <a:lnTo>
                    <a:pt x="2430678" y="138430"/>
                  </a:lnTo>
                  <a:lnTo>
                    <a:pt x="2430919" y="137160"/>
                  </a:lnTo>
                  <a:lnTo>
                    <a:pt x="2431313" y="137160"/>
                  </a:lnTo>
                  <a:lnTo>
                    <a:pt x="2431338" y="132080"/>
                  </a:lnTo>
                  <a:lnTo>
                    <a:pt x="2431186" y="132080"/>
                  </a:lnTo>
                  <a:lnTo>
                    <a:pt x="2430983" y="130810"/>
                  </a:lnTo>
                  <a:lnTo>
                    <a:pt x="2430602" y="130810"/>
                  </a:lnTo>
                  <a:lnTo>
                    <a:pt x="2430322" y="129540"/>
                  </a:lnTo>
                  <a:lnTo>
                    <a:pt x="2429814" y="129540"/>
                  </a:lnTo>
                  <a:lnTo>
                    <a:pt x="2429243" y="128270"/>
                  </a:lnTo>
                  <a:lnTo>
                    <a:pt x="2428608" y="128270"/>
                  </a:lnTo>
                  <a:lnTo>
                    <a:pt x="2427668" y="127000"/>
                  </a:lnTo>
                  <a:lnTo>
                    <a:pt x="2426106" y="127000"/>
                  </a:lnTo>
                  <a:lnTo>
                    <a:pt x="2424988" y="125730"/>
                  </a:lnTo>
                  <a:lnTo>
                    <a:pt x="2005863" y="125730"/>
                  </a:lnTo>
                  <a:lnTo>
                    <a:pt x="2004771" y="124460"/>
                  </a:lnTo>
                  <a:lnTo>
                    <a:pt x="2003196" y="124460"/>
                  </a:lnTo>
                  <a:lnTo>
                    <a:pt x="2002688" y="123190"/>
                  </a:lnTo>
                  <a:lnTo>
                    <a:pt x="2001697" y="123190"/>
                  </a:lnTo>
                  <a:lnTo>
                    <a:pt x="2000758" y="121920"/>
                  </a:lnTo>
                  <a:lnTo>
                    <a:pt x="1999449" y="121920"/>
                  </a:lnTo>
                  <a:lnTo>
                    <a:pt x="1998637" y="120650"/>
                  </a:lnTo>
                  <a:lnTo>
                    <a:pt x="1998256" y="120650"/>
                  </a:lnTo>
                  <a:lnTo>
                    <a:pt x="1997202" y="118110"/>
                  </a:lnTo>
                  <a:lnTo>
                    <a:pt x="1996884" y="118110"/>
                  </a:lnTo>
                  <a:lnTo>
                    <a:pt x="1996300" y="116840"/>
                  </a:lnTo>
                  <a:lnTo>
                    <a:pt x="1996033" y="116840"/>
                  </a:lnTo>
                  <a:lnTo>
                    <a:pt x="1954593" y="5080"/>
                  </a:lnTo>
                  <a:lnTo>
                    <a:pt x="1954250" y="5080"/>
                  </a:lnTo>
                  <a:lnTo>
                    <a:pt x="1953666" y="3810"/>
                  </a:lnTo>
                  <a:close/>
                </a:path>
                <a:path w="2431415" h="511810">
                  <a:moveTo>
                    <a:pt x="444957" y="502920"/>
                  </a:moveTo>
                  <a:lnTo>
                    <a:pt x="45097" y="502920"/>
                  </a:lnTo>
                  <a:lnTo>
                    <a:pt x="48336" y="504190"/>
                  </a:lnTo>
                  <a:lnTo>
                    <a:pt x="444957" y="502920"/>
                  </a:lnTo>
                  <a:close/>
                </a:path>
                <a:path w="2431415" h="511810">
                  <a:moveTo>
                    <a:pt x="615670" y="502920"/>
                  </a:moveTo>
                  <a:lnTo>
                    <a:pt x="520611" y="502920"/>
                  </a:lnTo>
                  <a:lnTo>
                    <a:pt x="521271" y="504190"/>
                  </a:lnTo>
                  <a:lnTo>
                    <a:pt x="612216" y="504190"/>
                  </a:lnTo>
                  <a:lnTo>
                    <a:pt x="615670" y="502920"/>
                  </a:lnTo>
                  <a:close/>
                </a:path>
                <a:path w="2431415" h="511810">
                  <a:moveTo>
                    <a:pt x="1552511" y="502920"/>
                  </a:moveTo>
                  <a:lnTo>
                    <a:pt x="1152918" y="502920"/>
                  </a:lnTo>
                  <a:lnTo>
                    <a:pt x="1154645" y="504190"/>
                  </a:lnTo>
                  <a:lnTo>
                    <a:pt x="1552511" y="502920"/>
                  </a:lnTo>
                  <a:close/>
                </a:path>
                <a:path w="2431415" h="511810">
                  <a:moveTo>
                    <a:pt x="451078" y="501650"/>
                  </a:moveTo>
                  <a:lnTo>
                    <a:pt x="36956" y="501650"/>
                  </a:lnTo>
                  <a:lnTo>
                    <a:pt x="38569" y="502920"/>
                  </a:lnTo>
                  <a:lnTo>
                    <a:pt x="449046" y="502920"/>
                  </a:lnTo>
                  <a:lnTo>
                    <a:pt x="451078" y="501650"/>
                  </a:lnTo>
                  <a:close/>
                </a:path>
                <a:path w="2431415" h="511810">
                  <a:moveTo>
                    <a:pt x="625970" y="501650"/>
                  </a:moveTo>
                  <a:lnTo>
                    <a:pt x="518426" y="501650"/>
                  </a:lnTo>
                  <a:lnTo>
                    <a:pt x="518934" y="502920"/>
                  </a:lnTo>
                  <a:lnTo>
                    <a:pt x="622554" y="502920"/>
                  </a:lnTo>
                  <a:lnTo>
                    <a:pt x="625970" y="501650"/>
                  </a:lnTo>
                  <a:close/>
                </a:path>
                <a:path w="2431415" h="511810">
                  <a:moveTo>
                    <a:pt x="1559280" y="501650"/>
                  </a:moveTo>
                  <a:lnTo>
                    <a:pt x="1146124" y="501650"/>
                  </a:lnTo>
                  <a:lnTo>
                    <a:pt x="1147813" y="502920"/>
                  </a:lnTo>
                  <a:lnTo>
                    <a:pt x="1558175" y="502920"/>
                  </a:lnTo>
                  <a:lnTo>
                    <a:pt x="1559280" y="501650"/>
                  </a:lnTo>
                  <a:close/>
                </a:path>
                <a:path w="2431415" h="511810">
                  <a:moveTo>
                    <a:pt x="454063" y="500380"/>
                  </a:moveTo>
                  <a:lnTo>
                    <a:pt x="33718" y="500380"/>
                  </a:lnTo>
                  <a:lnTo>
                    <a:pt x="35331" y="501650"/>
                  </a:lnTo>
                  <a:lnTo>
                    <a:pt x="453072" y="501650"/>
                  </a:lnTo>
                  <a:lnTo>
                    <a:pt x="454063" y="500380"/>
                  </a:lnTo>
                  <a:close/>
                </a:path>
                <a:path w="2431415" h="511810">
                  <a:moveTo>
                    <a:pt x="632752" y="500380"/>
                  </a:moveTo>
                  <a:lnTo>
                    <a:pt x="517461" y="500380"/>
                  </a:lnTo>
                  <a:lnTo>
                    <a:pt x="517613" y="501650"/>
                  </a:lnTo>
                  <a:lnTo>
                    <a:pt x="629373" y="501650"/>
                  </a:lnTo>
                  <a:lnTo>
                    <a:pt x="632752" y="500380"/>
                  </a:lnTo>
                  <a:close/>
                </a:path>
                <a:path w="2431415" h="511810">
                  <a:moveTo>
                    <a:pt x="1562506" y="500380"/>
                  </a:moveTo>
                  <a:lnTo>
                    <a:pt x="1141171" y="500380"/>
                  </a:lnTo>
                  <a:lnTo>
                    <a:pt x="1142796" y="501650"/>
                  </a:lnTo>
                  <a:lnTo>
                    <a:pt x="1561439" y="501650"/>
                  </a:lnTo>
                  <a:lnTo>
                    <a:pt x="1562506" y="500380"/>
                  </a:lnTo>
                  <a:close/>
                </a:path>
                <a:path w="2431415" h="511810">
                  <a:moveTo>
                    <a:pt x="755510" y="11430"/>
                  </a:moveTo>
                  <a:lnTo>
                    <a:pt x="302361" y="11430"/>
                  </a:lnTo>
                  <a:lnTo>
                    <a:pt x="293319" y="15240"/>
                  </a:lnTo>
                  <a:lnTo>
                    <a:pt x="287451" y="17780"/>
                  </a:lnTo>
                  <a:lnTo>
                    <a:pt x="281736" y="20320"/>
                  </a:lnTo>
                  <a:lnTo>
                    <a:pt x="278942" y="21590"/>
                  </a:lnTo>
                  <a:lnTo>
                    <a:pt x="276212" y="24130"/>
                  </a:lnTo>
                  <a:lnTo>
                    <a:pt x="270929" y="26670"/>
                  </a:lnTo>
                  <a:lnTo>
                    <a:pt x="268389" y="29210"/>
                  </a:lnTo>
                  <a:lnTo>
                    <a:pt x="265912" y="31750"/>
                  </a:lnTo>
                  <a:lnTo>
                    <a:pt x="263499" y="33020"/>
                  </a:lnTo>
                  <a:lnTo>
                    <a:pt x="261162" y="35560"/>
                  </a:lnTo>
                  <a:lnTo>
                    <a:pt x="258914" y="38100"/>
                  </a:lnTo>
                  <a:lnTo>
                    <a:pt x="256743" y="39370"/>
                  </a:lnTo>
                  <a:lnTo>
                    <a:pt x="7746" y="426720"/>
                  </a:lnTo>
                  <a:lnTo>
                    <a:pt x="6096" y="429260"/>
                  </a:lnTo>
                  <a:lnTo>
                    <a:pt x="5334" y="430530"/>
                  </a:lnTo>
                  <a:lnTo>
                    <a:pt x="4622" y="431800"/>
                  </a:lnTo>
                  <a:lnTo>
                    <a:pt x="3937" y="434340"/>
                  </a:lnTo>
                  <a:lnTo>
                    <a:pt x="3314" y="435610"/>
                  </a:lnTo>
                  <a:lnTo>
                    <a:pt x="2730" y="436880"/>
                  </a:lnTo>
                  <a:lnTo>
                    <a:pt x="2197" y="438150"/>
                  </a:lnTo>
                  <a:lnTo>
                    <a:pt x="1714" y="440690"/>
                  </a:lnTo>
                  <a:lnTo>
                    <a:pt x="1295" y="441960"/>
                  </a:lnTo>
                  <a:lnTo>
                    <a:pt x="914" y="443230"/>
                  </a:lnTo>
                  <a:lnTo>
                    <a:pt x="596" y="445770"/>
                  </a:lnTo>
                  <a:lnTo>
                    <a:pt x="342" y="447040"/>
                  </a:lnTo>
                  <a:lnTo>
                    <a:pt x="139" y="448310"/>
                  </a:lnTo>
                  <a:lnTo>
                    <a:pt x="63" y="449580"/>
                  </a:lnTo>
                  <a:lnTo>
                    <a:pt x="0" y="457200"/>
                  </a:lnTo>
                  <a:lnTo>
                    <a:pt x="139" y="458470"/>
                  </a:lnTo>
                  <a:lnTo>
                    <a:pt x="342" y="461010"/>
                  </a:lnTo>
                  <a:lnTo>
                    <a:pt x="609" y="462280"/>
                  </a:lnTo>
                  <a:lnTo>
                    <a:pt x="927" y="463550"/>
                  </a:lnTo>
                  <a:lnTo>
                    <a:pt x="1295" y="466090"/>
                  </a:lnTo>
                  <a:lnTo>
                    <a:pt x="1727" y="467360"/>
                  </a:lnTo>
                  <a:lnTo>
                    <a:pt x="2197" y="468630"/>
                  </a:lnTo>
                  <a:lnTo>
                    <a:pt x="2730" y="469900"/>
                  </a:lnTo>
                  <a:lnTo>
                    <a:pt x="3302" y="472440"/>
                  </a:lnTo>
                  <a:lnTo>
                    <a:pt x="10502" y="483870"/>
                  </a:lnTo>
                  <a:lnTo>
                    <a:pt x="11556" y="486410"/>
                  </a:lnTo>
                  <a:lnTo>
                    <a:pt x="12649" y="486410"/>
                  </a:lnTo>
                  <a:lnTo>
                    <a:pt x="13792" y="487680"/>
                  </a:lnTo>
                  <a:lnTo>
                    <a:pt x="14973" y="488950"/>
                  </a:lnTo>
                  <a:lnTo>
                    <a:pt x="16205" y="490220"/>
                  </a:lnTo>
                  <a:lnTo>
                    <a:pt x="17475" y="491490"/>
                  </a:lnTo>
                  <a:lnTo>
                    <a:pt x="18796" y="492760"/>
                  </a:lnTo>
                  <a:lnTo>
                    <a:pt x="21539" y="495300"/>
                  </a:lnTo>
                  <a:lnTo>
                    <a:pt x="22974" y="495300"/>
                  </a:lnTo>
                  <a:lnTo>
                    <a:pt x="25920" y="497840"/>
                  </a:lnTo>
                  <a:lnTo>
                    <a:pt x="27431" y="497840"/>
                  </a:lnTo>
                  <a:lnTo>
                    <a:pt x="30543" y="500380"/>
                  </a:lnTo>
                  <a:lnTo>
                    <a:pt x="455993" y="500380"/>
                  </a:lnTo>
                  <a:lnTo>
                    <a:pt x="456933" y="499110"/>
                  </a:lnTo>
                  <a:lnTo>
                    <a:pt x="458787" y="499110"/>
                  </a:lnTo>
                  <a:lnTo>
                    <a:pt x="460540" y="497840"/>
                  </a:lnTo>
                  <a:lnTo>
                    <a:pt x="461391" y="496570"/>
                  </a:lnTo>
                  <a:lnTo>
                    <a:pt x="462216" y="496570"/>
                  </a:lnTo>
                  <a:lnTo>
                    <a:pt x="463016" y="495300"/>
                  </a:lnTo>
                  <a:lnTo>
                    <a:pt x="464553" y="494030"/>
                  </a:lnTo>
                  <a:lnTo>
                    <a:pt x="465277" y="492760"/>
                  </a:lnTo>
                  <a:lnTo>
                    <a:pt x="465975" y="492760"/>
                  </a:lnTo>
                  <a:lnTo>
                    <a:pt x="467283" y="490220"/>
                  </a:lnTo>
                  <a:lnTo>
                    <a:pt x="467893" y="490220"/>
                  </a:lnTo>
                  <a:lnTo>
                    <a:pt x="469036" y="487680"/>
                  </a:lnTo>
                  <a:lnTo>
                    <a:pt x="533107" y="387350"/>
                  </a:lnTo>
                  <a:lnTo>
                    <a:pt x="533438" y="387350"/>
                  </a:lnTo>
                  <a:lnTo>
                    <a:pt x="533730" y="386080"/>
                  </a:lnTo>
                  <a:lnTo>
                    <a:pt x="533857" y="386080"/>
                  </a:lnTo>
                  <a:lnTo>
                    <a:pt x="533717" y="383540"/>
                  </a:lnTo>
                  <a:lnTo>
                    <a:pt x="533438" y="383540"/>
                  </a:lnTo>
                  <a:lnTo>
                    <a:pt x="533107" y="382270"/>
                  </a:lnTo>
                  <a:lnTo>
                    <a:pt x="532587" y="382270"/>
                  </a:lnTo>
                  <a:lnTo>
                    <a:pt x="532345" y="381000"/>
                  </a:lnTo>
                  <a:lnTo>
                    <a:pt x="530123" y="381000"/>
                  </a:lnTo>
                  <a:lnTo>
                    <a:pt x="529272" y="379730"/>
                  </a:lnTo>
                  <a:lnTo>
                    <a:pt x="190601" y="379730"/>
                  </a:lnTo>
                  <a:lnTo>
                    <a:pt x="190055" y="378460"/>
                  </a:lnTo>
                  <a:lnTo>
                    <a:pt x="189369" y="378460"/>
                  </a:lnTo>
                  <a:lnTo>
                    <a:pt x="189001" y="377190"/>
                  </a:lnTo>
                  <a:lnTo>
                    <a:pt x="188658" y="377190"/>
                  </a:lnTo>
                  <a:lnTo>
                    <a:pt x="188518" y="375920"/>
                  </a:lnTo>
                  <a:lnTo>
                    <a:pt x="188391" y="375920"/>
                  </a:lnTo>
                  <a:lnTo>
                    <a:pt x="188709" y="373380"/>
                  </a:lnTo>
                  <a:lnTo>
                    <a:pt x="188912" y="373380"/>
                  </a:lnTo>
                  <a:lnTo>
                    <a:pt x="189166" y="372110"/>
                  </a:lnTo>
                  <a:lnTo>
                    <a:pt x="228866" y="309880"/>
                  </a:lnTo>
                  <a:lnTo>
                    <a:pt x="229958" y="309880"/>
                  </a:lnTo>
                  <a:lnTo>
                    <a:pt x="230543" y="308610"/>
                  </a:lnTo>
                  <a:lnTo>
                    <a:pt x="582777" y="308610"/>
                  </a:lnTo>
                  <a:lnTo>
                    <a:pt x="583552" y="307340"/>
                  </a:lnTo>
                  <a:lnTo>
                    <a:pt x="584758" y="307340"/>
                  </a:lnTo>
                  <a:lnTo>
                    <a:pt x="584974" y="306070"/>
                  </a:lnTo>
                  <a:lnTo>
                    <a:pt x="585279" y="306070"/>
                  </a:lnTo>
                  <a:lnTo>
                    <a:pt x="642531" y="215900"/>
                  </a:lnTo>
                  <a:lnTo>
                    <a:pt x="642975" y="215900"/>
                  </a:lnTo>
                  <a:lnTo>
                    <a:pt x="643102" y="214630"/>
                  </a:lnTo>
                  <a:lnTo>
                    <a:pt x="642810" y="212090"/>
                  </a:lnTo>
                  <a:lnTo>
                    <a:pt x="642531" y="212090"/>
                  </a:lnTo>
                  <a:lnTo>
                    <a:pt x="642353" y="210820"/>
                  </a:lnTo>
                  <a:lnTo>
                    <a:pt x="641718" y="210820"/>
                  </a:lnTo>
                  <a:lnTo>
                    <a:pt x="641197" y="209550"/>
                  </a:lnTo>
                  <a:lnTo>
                    <a:pt x="301396" y="209550"/>
                  </a:lnTo>
                  <a:lnTo>
                    <a:pt x="300913" y="208280"/>
                  </a:lnTo>
                  <a:lnTo>
                    <a:pt x="299173" y="208280"/>
                  </a:lnTo>
                  <a:lnTo>
                    <a:pt x="298932" y="207010"/>
                  </a:lnTo>
                  <a:lnTo>
                    <a:pt x="298323" y="207010"/>
                  </a:lnTo>
                  <a:lnTo>
                    <a:pt x="298018" y="205740"/>
                  </a:lnTo>
                  <a:lnTo>
                    <a:pt x="297764" y="205740"/>
                  </a:lnTo>
                  <a:lnTo>
                    <a:pt x="297891" y="203200"/>
                  </a:lnTo>
                  <a:lnTo>
                    <a:pt x="298157" y="201930"/>
                  </a:lnTo>
                  <a:lnTo>
                    <a:pt x="298411" y="201930"/>
                  </a:lnTo>
                  <a:lnTo>
                    <a:pt x="339712" y="137160"/>
                  </a:lnTo>
                  <a:lnTo>
                    <a:pt x="340156" y="135890"/>
                  </a:lnTo>
                  <a:lnTo>
                    <a:pt x="341541" y="135890"/>
                  </a:lnTo>
                  <a:lnTo>
                    <a:pt x="342011" y="134620"/>
                  </a:lnTo>
                  <a:lnTo>
                    <a:pt x="694397" y="134620"/>
                  </a:lnTo>
                  <a:lnTo>
                    <a:pt x="694969" y="133350"/>
                  </a:lnTo>
                  <a:lnTo>
                    <a:pt x="695706" y="133350"/>
                  </a:lnTo>
                  <a:lnTo>
                    <a:pt x="696112" y="132080"/>
                  </a:lnTo>
                  <a:lnTo>
                    <a:pt x="759472" y="33020"/>
                  </a:lnTo>
                  <a:lnTo>
                    <a:pt x="759993" y="31750"/>
                  </a:lnTo>
                  <a:lnTo>
                    <a:pt x="760463" y="31750"/>
                  </a:lnTo>
                  <a:lnTo>
                    <a:pt x="760869" y="30480"/>
                  </a:lnTo>
                  <a:lnTo>
                    <a:pt x="761047" y="29210"/>
                  </a:lnTo>
                  <a:lnTo>
                    <a:pt x="761339" y="29210"/>
                  </a:lnTo>
                  <a:lnTo>
                    <a:pt x="761466" y="27940"/>
                  </a:lnTo>
                  <a:lnTo>
                    <a:pt x="761657" y="26670"/>
                  </a:lnTo>
                  <a:lnTo>
                    <a:pt x="761657" y="22860"/>
                  </a:lnTo>
                  <a:lnTo>
                    <a:pt x="761466" y="21590"/>
                  </a:lnTo>
                  <a:lnTo>
                    <a:pt x="761199" y="20320"/>
                  </a:lnTo>
                  <a:lnTo>
                    <a:pt x="760869" y="19050"/>
                  </a:lnTo>
                  <a:lnTo>
                    <a:pt x="760247" y="17780"/>
                  </a:lnTo>
                  <a:lnTo>
                    <a:pt x="759764" y="16510"/>
                  </a:lnTo>
                  <a:lnTo>
                    <a:pt x="759218" y="15240"/>
                  </a:lnTo>
                  <a:lnTo>
                    <a:pt x="758609" y="15240"/>
                  </a:lnTo>
                  <a:lnTo>
                    <a:pt x="757923" y="13970"/>
                  </a:lnTo>
                  <a:lnTo>
                    <a:pt x="757186" y="12700"/>
                  </a:lnTo>
                  <a:lnTo>
                    <a:pt x="756373" y="12700"/>
                  </a:lnTo>
                  <a:lnTo>
                    <a:pt x="755510" y="11430"/>
                  </a:lnTo>
                  <a:close/>
                </a:path>
                <a:path w="2431415" h="511810">
                  <a:moveTo>
                    <a:pt x="1310068" y="11430"/>
                  </a:moveTo>
                  <a:lnTo>
                    <a:pt x="856830" y="11430"/>
                  </a:lnTo>
                  <a:lnTo>
                    <a:pt x="843813" y="16510"/>
                  </a:lnTo>
                  <a:lnTo>
                    <a:pt x="837577" y="19050"/>
                  </a:lnTo>
                  <a:lnTo>
                    <a:pt x="834542" y="21590"/>
                  </a:lnTo>
                  <a:lnTo>
                    <a:pt x="831557" y="22860"/>
                  </a:lnTo>
                  <a:lnTo>
                    <a:pt x="828649" y="25400"/>
                  </a:lnTo>
                  <a:lnTo>
                    <a:pt x="825804" y="26670"/>
                  </a:lnTo>
                  <a:lnTo>
                    <a:pt x="823023" y="29210"/>
                  </a:lnTo>
                  <a:lnTo>
                    <a:pt x="799782" y="54610"/>
                  </a:lnTo>
                  <a:lnTo>
                    <a:pt x="517779" y="496570"/>
                  </a:lnTo>
                  <a:lnTo>
                    <a:pt x="517258" y="496570"/>
                  </a:lnTo>
                  <a:lnTo>
                    <a:pt x="517194" y="499110"/>
                  </a:lnTo>
                  <a:lnTo>
                    <a:pt x="517271" y="500380"/>
                  </a:lnTo>
                  <a:lnTo>
                    <a:pt x="636092" y="500380"/>
                  </a:lnTo>
                  <a:lnTo>
                    <a:pt x="649109" y="495300"/>
                  </a:lnTo>
                  <a:lnTo>
                    <a:pt x="655345" y="492760"/>
                  </a:lnTo>
                  <a:lnTo>
                    <a:pt x="658380" y="490220"/>
                  </a:lnTo>
                  <a:lnTo>
                    <a:pt x="661352" y="488950"/>
                  </a:lnTo>
                  <a:lnTo>
                    <a:pt x="664273" y="486410"/>
                  </a:lnTo>
                  <a:lnTo>
                    <a:pt x="667118" y="485140"/>
                  </a:lnTo>
                  <a:lnTo>
                    <a:pt x="669899" y="482600"/>
                  </a:lnTo>
                  <a:lnTo>
                    <a:pt x="691235" y="459740"/>
                  </a:lnTo>
                  <a:lnTo>
                    <a:pt x="693140" y="457200"/>
                  </a:lnTo>
                  <a:lnTo>
                    <a:pt x="897813" y="137160"/>
                  </a:lnTo>
                  <a:lnTo>
                    <a:pt x="898258" y="135890"/>
                  </a:lnTo>
                  <a:lnTo>
                    <a:pt x="899642" y="135890"/>
                  </a:lnTo>
                  <a:lnTo>
                    <a:pt x="900125" y="134620"/>
                  </a:lnTo>
                  <a:lnTo>
                    <a:pt x="1249011" y="134620"/>
                  </a:lnTo>
                  <a:lnTo>
                    <a:pt x="1313815" y="33020"/>
                  </a:lnTo>
                  <a:lnTo>
                    <a:pt x="1314361" y="31750"/>
                  </a:lnTo>
                  <a:lnTo>
                    <a:pt x="1314615" y="31750"/>
                  </a:lnTo>
                  <a:lnTo>
                    <a:pt x="1315059" y="30480"/>
                  </a:lnTo>
                  <a:lnTo>
                    <a:pt x="1315427" y="29210"/>
                  </a:lnTo>
                  <a:lnTo>
                    <a:pt x="1315720" y="27940"/>
                  </a:lnTo>
                  <a:lnTo>
                    <a:pt x="1315935" y="26670"/>
                  </a:lnTo>
                  <a:lnTo>
                    <a:pt x="1316075" y="26670"/>
                  </a:lnTo>
                  <a:lnTo>
                    <a:pt x="1315923" y="21590"/>
                  </a:lnTo>
                  <a:lnTo>
                    <a:pt x="1315707" y="21590"/>
                  </a:lnTo>
                  <a:lnTo>
                    <a:pt x="1315415" y="20320"/>
                  </a:lnTo>
                  <a:lnTo>
                    <a:pt x="1315046" y="19050"/>
                  </a:lnTo>
                  <a:lnTo>
                    <a:pt x="1314602" y="17780"/>
                  </a:lnTo>
                  <a:lnTo>
                    <a:pt x="1314081" y="16510"/>
                  </a:lnTo>
                  <a:lnTo>
                    <a:pt x="1313497" y="15240"/>
                  </a:lnTo>
                  <a:lnTo>
                    <a:pt x="1312837" y="15240"/>
                  </a:lnTo>
                  <a:lnTo>
                    <a:pt x="1312113" y="13970"/>
                  </a:lnTo>
                  <a:lnTo>
                    <a:pt x="1311338" y="12700"/>
                  </a:lnTo>
                  <a:lnTo>
                    <a:pt x="1310932" y="12700"/>
                  </a:lnTo>
                  <a:lnTo>
                    <a:pt x="1310068" y="11430"/>
                  </a:lnTo>
                  <a:close/>
                </a:path>
                <a:path w="2431415" h="511810">
                  <a:moveTo>
                    <a:pt x="1565605" y="499110"/>
                  </a:moveTo>
                  <a:lnTo>
                    <a:pt x="1137958" y="499110"/>
                  </a:lnTo>
                  <a:lnTo>
                    <a:pt x="1139545" y="500380"/>
                  </a:lnTo>
                  <a:lnTo>
                    <a:pt x="1564589" y="500380"/>
                  </a:lnTo>
                  <a:lnTo>
                    <a:pt x="1565605" y="499110"/>
                  </a:lnTo>
                  <a:close/>
                </a:path>
                <a:path w="2431415" h="511810">
                  <a:moveTo>
                    <a:pt x="1569440" y="496570"/>
                  </a:moveTo>
                  <a:lnTo>
                    <a:pt x="1133335" y="496570"/>
                  </a:lnTo>
                  <a:lnTo>
                    <a:pt x="1136396" y="499110"/>
                  </a:lnTo>
                  <a:lnTo>
                    <a:pt x="1566595" y="499110"/>
                  </a:lnTo>
                  <a:lnTo>
                    <a:pt x="1567561" y="497840"/>
                  </a:lnTo>
                  <a:lnTo>
                    <a:pt x="1568513" y="497840"/>
                  </a:lnTo>
                  <a:lnTo>
                    <a:pt x="1569440" y="496570"/>
                  </a:lnTo>
                  <a:close/>
                </a:path>
                <a:path w="2431415" h="511810">
                  <a:moveTo>
                    <a:pt x="1863458" y="11430"/>
                  </a:moveTo>
                  <a:lnTo>
                    <a:pt x="1410665" y="11430"/>
                  </a:lnTo>
                  <a:lnTo>
                    <a:pt x="1397647" y="16510"/>
                  </a:lnTo>
                  <a:lnTo>
                    <a:pt x="1391412" y="19050"/>
                  </a:lnTo>
                  <a:lnTo>
                    <a:pt x="1388376" y="21590"/>
                  </a:lnTo>
                  <a:lnTo>
                    <a:pt x="1385404" y="22860"/>
                  </a:lnTo>
                  <a:lnTo>
                    <a:pt x="1382496" y="25400"/>
                  </a:lnTo>
                  <a:lnTo>
                    <a:pt x="1379639" y="26670"/>
                  </a:lnTo>
                  <a:lnTo>
                    <a:pt x="1376870" y="29210"/>
                  </a:lnTo>
                  <a:lnTo>
                    <a:pt x="1353616" y="54610"/>
                  </a:lnTo>
                  <a:lnTo>
                    <a:pt x="1115898" y="426720"/>
                  </a:lnTo>
                  <a:lnTo>
                    <a:pt x="1114996" y="427990"/>
                  </a:lnTo>
                  <a:lnTo>
                    <a:pt x="1114145" y="429260"/>
                  </a:lnTo>
                  <a:lnTo>
                    <a:pt x="1113345" y="431800"/>
                  </a:lnTo>
                  <a:lnTo>
                    <a:pt x="1112596" y="433070"/>
                  </a:lnTo>
                  <a:lnTo>
                    <a:pt x="1111897" y="434340"/>
                  </a:lnTo>
                  <a:lnTo>
                    <a:pt x="1111262" y="435610"/>
                  </a:lnTo>
                  <a:lnTo>
                    <a:pt x="1110678" y="438150"/>
                  </a:lnTo>
                  <a:lnTo>
                    <a:pt x="1110157" y="439420"/>
                  </a:lnTo>
                  <a:lnTo>
                    <a:pt x="1109687" y="440690"/>
                  </a:lnTo>
                  <a:lnTo>
                    <a:pt x="1109281" y="441960"/>
                  </a:lnTo>
                  <a:lnTo>
                    <a:pt x="1108925" y="444500"/>
                  </a:lnTo>
                  <a:lnTo>
                    <a:pt x="1108633" y="445770"/>
                  </a:lnTo>
                  <a:lnTo>
                    <a:pt x="1108392" y="447040"/>
                  </a:lnTo>
                  <a:lnTo>
                    <a:pt x="1108214" y="449580"/>
                  </a:lnTo>
                  <a:lnTo>
                    <a:pt x="1108163" y="457200"/>
                  </a:lnTo>
                  <a:lnTo>
                    <a:pt x="1108227" y="458470"/>
                  </a:lnTo>
                  <a:lnTo>
                    <a:pt x="1108405" y="459740"/>
                  </a:lnTo>
                  <a:lnTo>
                    <a:pt x="1108646" y="461010"/>
                  </a:lnTo>
                  <a:lnTo>
                    <a:pt x="1108938" y="463550"/>
                  </a:lnTo>
                  <a:lnTo>
                    <a:pt x="1109294" y="464820"/>
                  </a:lnTo>
                  <a:lnTo>
                    <a:pt x="1109713" y="466090"/>
                  </a:lnTo>
                  <a:lnTo>
                    <a:pt x="1110195" y="468630"/>
                  </a:lnTo>
                  <a:lnTo>
                    <a:pt x="1110716" y="469900"/>
                  </a:lnTo>
                  <a:lnTo>
                    <a:pt x="1111300" y="471170"/>
                  </a:lnTo>
                  <a:lnTo>
                    <a:pt x="1111948" y="472440"/>
                  </a:lnTo>
                  <a:lnTo>
                    <a:pt x="1112647" y="474980"/>
                  </a:lnTo>
                  <a:lnTo>
                    <a:pt x="1113383" y="476250"/>
                  </a:lnTo>
                  <a:lnTo>
                    <a:pt x="1114196" y="477520"/>
                  </a:lnTo>
                  <a:lnTo>
                    <a:pt x="1115047" y="478790"/>
                  </a:lnTo>
                  <a:lnTo>
                    <a:pt x="1115961" y="480060"/>
                  </a:lnTo>
                  <a:lnTo>
                    <a:pt x="1116914" y="482600"/>
                  </a:lnTo>
                  <a:lnTo>
                    <a:pt x="1126236" y="492760"/>
                  </a:lnTo>
                  <a:lnTo>
                    <a:pt x="1127582" y="492760"/>
                  </a:lnTo>
                  <a:lnTo>
                    <a:pt x="1128966" y="494030"/>
                  </a:lnTo>
                  <a:lnTo>
                    <a:pt x="1131849" y="496570"/>
                  </a:lnTo>
                  <a:lnTo>
                    <a:pt x="1570342" y="496570"/>
                  </a:lnTo>
                  <a:lnTo>
                    <a:pt x="1572069" y="494030"/>
                  </a:lnTo>
                  <a:lnTo>
                    <a:pt x="1572882" y="494030"/>
                  </a:lnTo>
                  <a:lnTo>
                    <a:pt x="1573682" y="492760"/>
                  </a:lnTo>
                  <a:lnTo>
                    <a:pt x="1574444" y="491490"/>
                  </a:lnTo>
                  <a:lnTo>
                    <a:pt x="1575181" y="491490"/>
                  </a:lnTo>
                  <a:lnTo>
                    <a:pt x="1576552" y="488950"/>
                  </a:lnTo>
                  <a:lnTo>
                    <a:pt x="1577187" y="487680"/>
                  </a:lnTo>
                  <a:lnTo>
                    <a:pt x="1646113" y="379730"/>
                  </a:lnTo>
                  <a:lnTo>
                    <a:pt x="1299349" y="379730"/>
                  </a:lnTo>
                  <a:lnTo>
                    <a:pt x="1298854" y="378460"/>
                  </a:lnTo>
                  <a:lnTo>
                    <a:pt x="1298422" y="378460"/>
                  </a:lnTo>
                  <a:lnTo>
                    <a:pt x="1298079" y="377190"/>
                  </a:lnTo>
                  <a:lnTo>
                    <a:pt x="1297762" y="377190"/>
                  </a:lnTo>
                  <a:lnTo>
                    <a:pt x="1297635" y="375920"/>
                  </a:lnTo>
                  <a:lnTo>
                    <a:pt x="1297762" y="373380"/>
                  </a:lnTo>
                  <a:lnTo>
                    <a:pt x="1298232" y="373380"/>
                  </a:lnTo>
                  <a:lnTo>
                    <a:pt x="1448866" y="137160"/>
                  </a:lnTo>
                  <a:lnTo>
                    <a:pt x="1449311" y="135890"/>
                  </a:lnTo>
                  <a:lnTo>
                    <a:pt x="1450695" y="135890"/>
                  </a:lnTo>
                  <a:lnTo>
                    <a:pt x="1451178" y="134620"/>
                  </a:lnTo>
                  <a:lnTo>
                    <a:pt x="1802549" y="134620"/>
                  </a:lnTo>
                  <a:lnTo>
                    <a:pt x="1803120" y="133350"/>
                  </a:lnTo>
                  <a:lnTo>
                    <a:pt x="1803755" y="133350"/>
                  </a:lnTo>
                  <a:lnTo>
                    <a:pt x="1804276" y="132080"/>
                  </a:lnTo>
                  <a:lnTo>
                    <a:pt x="1867357" y="34290"/>
                  </a:lnTo>
                  <a:lnTo>
                    <a:pt x="1867941" y="33020"/>
                  </a:lnTo>
                  <a:lnTo>
                    <a:pt x="1868449" y="31750"/>
                  </a:lnTo>
                  <a:lnTo>
                    <a:pt x="1868893" y="30480"/>
                  </a:lnTo>
                  <a:lnTo>
                    <a:pt x="1869262" y="29210"/>
                  </a:lnTo>
                  <a:lnTo>
                    <a:pt x="1869427" y="29210"/>
                  </a:lnTo>
                  <a:lnTo>
                    <a:pt x="1869681" y="27940"/>
                  </a:lnTo>
                  <a:lnTo>
                    <a:pt x="1869859" y="26670"/>
                  </a:lnTo>
                  <a:lnTo>
                    <a:pt x="1869668" y="21590"/>
                  </a:lnTo>
                  <a:lnTo>
                    <a:pt x="1869414" y="20320"/>
                  </a:lnTo>
                  <a:lnTo>
                    <a:pt x="1869071" y="19050"/>
                  </a:lnTo>
                  <a:lnTo>
                    <a:pt x="1868881" y="19050"/>
                  </a:lnTo>
                  <a:lnTo>
                    <a:pt x="1868436" y="17780"/>
                  </a:lnTo>
                  <a:lnTo>
                    <a:pt x="1867916" y="16510"/>
                  </a:lnTo>
                  <a:lnTo>
                    <a:pt x="1867331" y="15240"/>
                  </a:lnTo>
                  <a:lnTo>
                    <a:pt x="1867014" y="15240"/>
                  </a:lnTo>
                  <a:lnTo>
                    <a:pt x="1866328" y="13970"/>
                  </a:lnTo>
                  <a:lnTo>
                    <a:pt x="1865960" y="13970"/>
                  </a:lnTo>
                  <a:lnTo>
                    <a:pt x="1864766" y="12700"/>
                  </a:lnTo>
                  <a:lnTo>
                    <a:pt x="1864347" y="12700"/>
                  </a:lnTo>
                  <a:lnTo>
                    <a:pt x="1863458" y="11430"/>
                  </a:lnTo>
                  <a:close/>
                </a:path>
                <a:path w="2431415" h="511810">
                  <a:moveTo>
                    <a:pt x="1047432" y="433070"/>
                  </a:moveTo>
                  <a:lnTo>
                    <a:pt x="787857" y="433070"/>
                  </a:lnTo>
                  <a:lnTo>
                    <a:pt x="788454" y="434340"/>
                  </a:lnTo>
                  <a:lnTo>
                    <a:pt x="1046302" y="434340"/>
                  </a:lnTo>
                  <a:lnTo>
                    <a:pt x="1047432" y="433070"/>
                  </a:lnTo>
                  <a:close/>
                </a:path>
                <a:path w="2431415" h="511810">
                  <a:moveTo>
                    <a:pt x="1058887" y="427990"/>
                  </a:moveTo>
                  <a:lnTo>
                    <a:pt x="785812" y="427990"/>
                  </a:lnTo>
                  <a:lnTo>
                    <a:pt x="785660" y="429260"/>
                  </a:lnTo>
                  <a:lnTo>
                    <a:pt x="785964" y="431800"/>
                  </a:lnTo>
                  <a:lnTo>
                    <a:pt x="786257" y="431800"/>
                  </a:lnTo>
                  <a:lnTo>
                    <a:pt x="786625" y="433070"/>
                  </a:lnTo>
                  <a:lnTo>
                    <a:pt x="1050747" y="433070"/>
                  </a:lnTo>
                  <a:lnTo>
                    <a:pt x="1051826" y="431800"/>
                  </a:lnTo>
                  <a:lnTo>
                    <a:pt x="1053934" y="430530"/>
                  </a:lnTo>
                  <a:lnTo>
                    <a:pt x="1055966" y="430530"/>
                  </a:lnTo>
                  <a:lnTo>
                    <a:pt x="1056970" y="429260"/>
                  </a:lnTo>
                  <a:lnTo>
                    <a:pt x="1057935" y="429260"/>
                  </a:lnTo>
                  <a:lnTo>
                    <a:pt x="1058887" y="427990"/>
                  </a:lnTo>
                  <a:close/>
                </a:path>
                <a:path w="2431415" h="511810">
                  <a:moveTo>
                    <a:pt x="1249011" y="134620"/>
                  </a:moveTo>
                  <a:lnTo>
                    <a:pt x="1091425" y="134620"/>
                  </a:lnTo>
                  <a:lnTo>
                    <a:pt x="1091895" y="135890"/>
                  </a:lnTo>
                  <a:lnTo>
                    <a:pt x="1093279" y="135890"/>
                  </a:lnTo>
                  <a:lnTo>
                    <a:pt x="1093724" y="137160"/>
                  </a:lnTo>
                  <a:lnTo>
                    <a:pt x="1094244" y="137160"/>
                  </a:lnTo>
                  <a:lnTo>
                    <a:pt x="1094384" y="138430"/>
                  </a:lnTo>
                  <a:lnTo>
                    <a:pt x="1094536" y="138430"/>
                  </a:lnTo>
                  <a:lnTo>
                    <a:pt x="1094689" y="139700"/>
                  </a:lnTo>
                  <a:lnTo>
                    <a:pt x="1094536" y="140970"/>
                  </a:lnTo>
                  <a:lnTo>
                    <a:pt x="1094384" y="140970"/>
                  </a:lnTo>
                  <a:lnTo>
                    <a:pt x="1094257" y="142240"/>
                  </a:lnTo>
                  <a:lnTo>
                    <a:pt x="1094105" y="142240"/>
                  </a:lnTo>
                  <a:lnTo>
                    <a:pt x="984326" y="313690"/>
                  </a:lnTo>
                  <a:lnTo>
                    <a:pt x="983881" y="314960"/>
                  </a:lnTo>
                  <a:lnTo>
                    <a:pt x="982802" y="314960"/>
                  </a:lnTo>
                  <a:lnTo>
                    <a:pt x="982179" y="316230"/>
                  </a:lnTo>
                  <a:lnTo>
                    <a:pt x="857796" y="316230"/>
                  </a:lnTo>
                  <a:lnTo>
                    <a:pt x="857186" y="317500"/>
                  </a:lnTo>
                  <a:lnTo>
                    <a:pt x="855903" y="317500"/>
                  </a:lnTo>
                  <a:lnTo>
                    <a:pt x="855611" y="318770"/>
                  </a:lnTo>
                  <a:lnTo>
                    <a:pt x="786244" y="426720"/>
                  </a:lnTo>
                  <a:lnTo>
                    <a:pt x="786091" y="427990"/>
                  </a:lnTo>
                  <a:lnTo>
                    <a:pt x="1059815" y="427990"/>
                  </a:lnTo>
                  <a:lnTo>
                    <a:pt x="1060716" y="426720"/>
                  </a:lnTo>
                  <a:lnTo>
                    <a:pt x="1061580" y="425450"/>
                  </a:lnTo>
                  <a:lnTo>
                    <a:pt x="1062431" y="425450"/>
                  </a:lnTo>
                  <a:lnTo>
                    <a:pt x="1063256" y="424180"/>
                  </a:lnTo>
                  <a:lnTo>
                    <a:pt x="1064056" y="424180"/>
                  </a:lnTo>
                  <a:lnTo>
                    <a:pt x="1065555" y="421640"/>
                  </a:lnTo>
                  <a:lnTo>
                    <a:pt x="1066253" y="420370"/>
                  </a:lnTo>
                  <a:lnTo>
                    <a:pt x="1066927" y="420370"/>
                  </a:lnTo>
                  <a:lnTo>
                    <a:pt x="1067562" y="419100"/>
                  </a:lnTo>
                  <a:lnTo>
                    <a:pt x="1249011" y="134620"/>
                  </a:lnTo>
                  <a:close/>
                </a:path>
                <a:path w="2431415" h="511810">
                  <a:moveTo>
                    <a:pt x="1755406" y="203200"/>
                  </a:moveTo>
                  <a:lnTo>
                    <a:pt x="1523060" y="203200"/>
                  </a:lnTo>
                  <a:lnTo>
                    <a:pt x="1455991" y="308610"/>
                  </a:lnTo>
                  <a:lnTo>
                    <a:pt x="1455674" y="308610"/>
                  </a:lnTo>
                  <a:lnTo>
                    <a:pt x="1455534" y="309880"/>
                  </a:lnTo>
                  <a:lnTo>
                    <a:pt x="1455381" y="309880"/>
                  </a:lnTo>
                  <a:lnTo>
                    <a:pt x="1455229" y="311150"/>
                  </a:lnTo>
                  <a:lnTo>
                    <a:pt x="1455381" y="312420"/>
                  </a:lnTo>
                  <a:lnTo>
                    <a:pt x="1455547" y="312420"/>
                  </a:lnTo>
                  <a:lnTo>
                    <a:pt x="1455750" y="313690"/>
                  </a:lnTo>
                  <a:lnTo>
                    <a:pt x="1456296" y="313690"/>
                  </a:lnTo>
                  <a:lnTo>
                    <a:pt x="1456766" y="314960"/>
                  </a:lnTo>
                  <a:lnTo>
                    <a:pt x="1457871" y="314960"/>
                  </a:lnTo>
                  <a:lnTo>
                    <a:pt x="1458188" y="316230"/>
                  </a:lnTo>
                  <a:lnTo>
                    <a:pt x="1533474" y="316230"/>
                  </a:lnTo>
                  <a:lnTo>
                    <a:pt x="1534058" y="317500"/>
                  </a:lnTo>
                  <a:lnTo>
                    <a:pt x="1534820" y="317500"/>
                  </a:lnTo>
                  <a:lnTo>
                    <a:pt x="1535239" y="318770"/>
                  </a:lnTo>
                  <a:lnTo>
                    <a:pt x="1535734" y="318770"/>
                  </a:lnTo>
                  <a:lnTo>
                    <a:pt x="1535912" y="320040"/>
                  </a:lnTo>
                  <a:lnTo>
                    <a:pt x="1535976" y="321310"/>
                  </a:lnTo>
                  <a:lnTo>
                    <a:pt x="1535912" y="322580"/>
                  </a:lnTo>
                  <a:lnTo>
                    <a:pt x="1535747" y="322580"/>
                  </a:lnTo>
                  <a:lnTo>
                    <a:pt x="1535353" y="323850"/>
                  </a:lnTo>
                  <a:lnTo>
                    <a:pt x="1500543" y="378460"/>
                  </a:lnTo>
                  <a:lnTo>
                    <a:pt x="1499971" y="378460"/>
                  </a:lnTo>
                  <a:lnTo>
                    <a:pt x="1499717" y="379730"/>
                  </a:lnTo>
                  <a:lnTo>
                    <a:pt x="1646113" y="379730"/>
                  </a:lnTo>
                  <a:lnTo>
                    <a:pt x="1755584" y="208280"/>
                  </a:lnTo>
                  <a:lnTo>
                    <a:pt x="1756029" y="208280"/>
                  </a:lnTo>
                  <a:lnTo>
                    <a:pt x="1756156" y="207010"/>
                  </a:lnTo>
                  <a:lnTo>
                    <a:pt x="1755863" y="204470"/>
                  </a:lnTo>
                  <a:lnTo>
                    <a:pt x="1755571" y="204470"/>
                  </a:lnTo>
                  <a:lnTo>
                    <a:pt x="1755406" y="203200"/>
                  </a:lnTo>
                  <a:close/>
                </a:path>
                <a:path w="2431415" h="511810">
                  <a:moveTo>
                    <a:pt x="1753971" y="201930"/>
                  </a:moveTo>
                  <a:lnTo>
                    <a:pt x="1524025" y="201930"/>
                  </a:lnTo>
                  <a:lnTo>
                    <a:pt x="1523758" y="203200"/>
                  </a:lnTo>
                  <a:lnTo>
                    <a:pt x="1754517" y="203200"/>
                  </a:lnTo>
                  <a:lnTo>
                    <a:pt x="1753971" y="201930"/>
                  </a:lnTo>
                  <a:close/>
                </a:path>
                <a:path w="2431415" h="511810">
                  <a:moveTo>
                    <a:pt x="754126" y="10160"/>
                  </a:moveTo>
                  <a:lnTo>
                    <a:pt x="308470" y="10160"/>
                  </a:lnTo>
                  <a:lnTo>
                    <a:pt x="305409" y="11430"/>
                  </a:lnTo>
                  <a:lnTo>
                    <a:pt x="754595" y="11430"/>
                  </a:lnTo>
                  <a:lnTo>
                    <a:pt x="754126" y="10160"/>
                  </a:lnTo>
                  <a:close/>
                </a:path>
                <a:path w="2431415" h="511810">
                  <a:moveTo>
                    <a:pt x="1308201" y="10160"/>
                  </a:moveTo>
                  <a:lnTo>
                    <a:pt x="863549" y="10160"/>
                  </a:lnTo>
                  <a:lnTo>
                    <a:pt x="860171" y="11430"/>
                  </a:lnTo>
                  <a:lnTo>
                    <a:pt x="1309154" y="11430"/>
                  </a:lnTo>
                  <a:lnTo>
                    <a:pt x="1308201" y="10160"/>
                  </a:lnTo>
                  <a:close/>
                </a:path>
                <a:path w="2431415" h="511810">
                  <a:moveTo>
                    <a:pt x="1861540" y="10160"/>
                  </a:moveTo>
                  <a:lnTo>
                    <a:pt x="1417383" y="10160"/>
                  </a:lnTo>
                  <a:lnTo>
                    <a:pt x="1414005" y="11430"/>
                  </a:lnTo>
                  <a:lnTo>
                    <a:pt x="1863001" y="11430"/>
                  </a:lnTo>
                  <a:lnTo>
                    <a:pt x="1861540" y="10160"/>
                  </a:lnTo>
                  <a:close/>
                </a:path>
                <a:path w="2431415" h="511810">
                  <a:moveTo>
                    <a:pt x="751065" y="8890"/>
                  </a:moveTo>
                  <a:lnTo>
                    <a:pt x="314617" y="8890"/>
                  </a:lnTo>
                  <a:lnTo>
                    <a:pt x="311531" y="10160"/>
                  </a:lnTo>
                  <a:lnTo>
                    <a:pt x="752119" y="10160"/>
                  </a:lnTo>
                  <a:lnTo>
                    <a:pt x="751065" y="8890"/>
                  </a:lnTo>
                  <a:close/>
                </a:path>
                <a:path w="2431415" h="511810">
                  <a:moveTo>
                    <a:pt x="1306156" y="8890"/>
                  </a:moveTo>
                  <a:lnTo>
                    <a:pt x="870369" y="8890"/>
                  </a:lnTo>
                  <a:lnTo>
                    <a:pt x="866952" y="10160"/>
                  </a:lnTo>
                  <a:lnTo>
                    <a:pt x="1306677" y="10160"/>
                  </a:lnTo>
                  <a:lnTo>
                    <a:pt x="1306156" y="8890"/>
                  </a:lnTo>
                  <a:close/>
                </a:path>
                <a:path w="2431415" h="511810">
                  <a:moveTo>
                    <a:pt x="1860003" y="8890"/>
                  </a:moveTo>
                  <a:lnTo>
                    <a:pt x="1424203" y="8890"/>
                  </a:lnTo>
                  <a:lnTo>
                    <a:pt x="1420787" y="10160"/>
                  </a:lnTo>
                  <a:lnTo>
                    <a:pt x="1860524" y="10160"/>
                  </a:lnTo>
                  <a:lnTo>
                    <a:pt x="1860003" y="8890"/>
                  </a:lnTo>
                  <a:close/>
                </a:path>
                <a:path w="2431415" h="511810">
                  <a:moveTo>
                    <a:pt x="746747" y="7620"/>
                  </a:moveTo>
                  <a:lnTo>
                    <a:pt x="323799" y="7620"/>
                  </a:lnTo>
                  <a:lnTo>
                    <a:pt x="320738" y="8890"/>
                  </a:lnTo>
                  <a:lnTo>
                    <a:pt x="747826" y="8890"/>
                  </a:lnTo>
                  <a:lnTo>
                    <a:pt x="746747" y="7620"/>
                  </a:lnTo>
                  <a:close/>
                </a:path>
                <a:path w="2431415" h="511810">
                  <a:moveTo>
                    <a:pt x="1301165" y="7620"/>
                  </a:moveTo>
                  <a:lnTo>
                    <a:pt x="880706" y="7620"/>
                  </a:lnTo>
                  <a:lnTo>
                    <a:pt x="877252" y="8890"/>
                  </a:lnTo>
                  <a:lnTo>
                    <a:pt x="1302308" y="8890"/>
                  </a:lnTo>
                  <a:lnTo>
                    <a:pt x="1301165" y="7620"/>
                  </a:lnTo>
                  <a:close/>
                </a:path>
                <a:path w="2431415" h="511810">
                  <a:moveTo>
                    <a:pt x="1855012" y="7620"/>
                  </a:moveTo>
                  <a:lnTo>
                    <a:pt x="1434541" y="7620"/>
                  </a:lnTo>
                  <a:lnTo>
                    <a:pt x="1431086" y="8890"/>
                  </a:lnTo>
                  <a:lnTo>
                    <a:pt x="1856155" y="8890"/>
                  </a:lnTo>
                  <a:lnTo>
                    <a:pt x="1855012" y="7620"/>
                  </a:lnTo>
                  <a:close/>
                </a:path>
                <a:path w="2431415" h="511810">
                  <a:moveTo>
                    <a:pt x="1952752" y="2540"/>
                  </a:moveTo>
                  <a:lnTo>
                    <a:pt x="1940623" y="2540"/>
                  </a:lnTo>
                  <a:lnTo>
                    <a:pt x="1940064" y="3810"/>
                  </a:lnTo>
                  <a:lnTo>
                    <a:pt x="1953133" y="3810"/>
                  </a:lnTo>
                  <a:lnTo>
                    <a:pt x="1952752" y="2540"/>
                  </a:lnTo>
                  <a:close/>
                </a:path>
                <a:path w="2431415" h="511810">
                  <a:moveTo>
                    <a:pt x="1951418" y="1270"/>
                  </a:moveTo>
                  <a:lnTo>
                    <a:pt x="1942147" y="1270"/>
                  </a:lnTo>
                  <a:lnTo>
                    <a:pt x="1941233" y="2540"/>
                  </a:lnTo>
                  <a:lnTo>
                    <a:pt x="1952117" y="2540"/>
                  </a:lnTo>
                  <a:lnTo>
                    <a:pt x="1951418" y="1270"/>
                  </a:lnTo>
                  <a:close/>
                </a:path>
                <a:path w="2431415" h="511810">
                  <a:moveTo>
                    <a:pt x="1948789" y="0"/>
                  </a:moveTo>
                  <a:lnTo>
                    <a:pt x="1944789" y="0"/>
                  </a:lnTo>
                  <a:lnTo>
                    <a:pt x="1944230" y="1270"/>
                  </a:lnTo>
                  <a:lnTo>
                    <a:pt x="1949348" y="1270"/>
                  </a:lnTo>
                  <a:lnTo>
                    <a:pt x="1948789" y="0"/>
                  </a:lnTo>
                  <a:close/>
                </a:path>
              </a:pathLst>
            </a:custGeom>
            <a:solidFill>
              <a:schemeClr val="accent2"/>
            </a:solidFill>
          </p:spPr>
          <p:txBody>
            <a:bodyPr wrap="square" lIns="0" tIns="0" rIns="0" bIns="0" rtlCol="0"/>
            <a:lstStyle/>
            <a:p>
              <a:pPr algn="ctr"/>
              <a:endParaRPr/>
            </a:p>
          </p:txBody>
        </p:sp>
        <p:sp>
          <p:nvSpPr>
            <p:cNvPr id="7" name="Text Box 2">
              <a:hlinkClick r:id="rId2"/>
              <a:extLst>
                <a:ext uri="{FF2B5EF4-FFF2-40B4-BE49-F238E27FC236}">
                  <a16:creationId xmlns:a16="http://schemas.microsoft.com/office/drawing/2014/main" id="{A4E82250-17AC-D38B-D367-089848041C83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832181" y="6292302"/>
              <a:ext cx="1336862" cy="2308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mo" panose="020B0604020202020204" pitchFamily="34" charset="0"/>
                  <a:ea typeface="Arimo" panose="020B0604020202020204" pitchFamily="34" charset="0"/>
                  <a:cs typeface="Arimo" panose="020B0604020202020204" pitchFamily="34" charset="0"/>
                </a:rPr>
                <a:t>EUROPOS.GROUP</a:t>
              </a:r>
              <a:endParaRPr lang="x-none" altLang="x-non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  <a:sym typeface="Poppins SemiBold" charset="0"/>
              </a:endParaRPr>
            </a:p>
          </p:txBody>
        </p:sp>
        <p:sp>
          <p:nvSpPr>
            <p:cNvPr id="8" name="Text Box 2">
              <a:extLst>
                <a:ext uri="{FF2B5EF4-FFF2-40B4-BE49-F238E27FC236}">
                  <a16:creationId xmlns:a16="http://schemas.microsoft.com/office/drawing/2014/main" id="{86677672-3B65-A5FD-C695-21ECC68A7D05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2328917" y="6287049"/>
              <a:ext cx="1711455" cy="2308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mo" panose="020B0604020202020204" pitchFamily="34" charset="0"/>
                  <a:ea typeface="Arimo" panose="020B0604020202020204" pitchFamily="34" charset="0"/>
                  <a:cs typeface="Arimo" panose="020B0604020202020204" pitchFamily="34" charset="0"/>
                </a:rPr>
                <a:t>EUROPOS.RU</a:t>
              </a:r>
              <a:endParaRPr lang="x-none" altLang="x-non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  <a:sym typeface="Poppins SemiBold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0E517633-7EE8-E79E-1CB6-DFB9E128665D}"/>
              </a:ext>
            </a:extLst>
          </p:cNvPr>
          <p:cNvSpPr txBox="1"/>
          <p:nvPr/>
        </p:nvSpPr>
        <p:spPr>
          <a:xfrm>
            <a:off x="795511" y="444268"/>
            <a:ext cx="4171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accent1"/>
                </a:solidFill>
                <a:latin typeface="Montserrat ExtraBold" panose="00000900000000000000" pitchFamily="2" charset="-52"/>
                <a:ea typeface="Open Sans" panose="020B0606030504020204" pitchFamily="34" charset="0"/>
                <a:cs typeface="Open Sans" panose="020B0606030504020204" pitchFamily="34" charset="0"/>
              </a:rPr>
              <a:t>ПРИМЕНЕНИЕ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6FFA667-F2AF-FEA0-CC00-875874066EC3}"/>
              </a:ext>
            </a:extLst>
          </p:cNvPr>
          <p:cNvSpPr txBox="1"/>
          <p:nvPr/>
        </p:nvSpPr>
        <p:spPr>
          <a:xfrm>
            <a:off x="9616440" y="464588"/>
            <a:ext cx="17013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 Medium" panose="00000600000000000000" pitchFamily="2" charset="-52"/>
                <a:ea typeface="Open Sans" panose="020B0606030504020204" pitchFamily="34" charset="0"/>
                <a:cs typeface="Open Sans" panose="020B0606030504020204" pitchFamily="34" charset="0"/>
              </a:rPr>
              <a:t>BAKE PRO</a:t>
            </a: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3E06F607-0C56-011E-A4B7-D118D1F69A3B}"/>
              </a:ext>
            </a:extLst>
          </p:cNvPr>
          <p:cNvCxnSpPr>
            <a:cxnSpLocks/>
          </p:cNvCxnSpPr>
          <p:nvPr/>
        </p:nvCxnSpPr>
        <p:spPr>
          <a:xfrm>
            <a:off x="9860280" y="868812"/>
            <a:ext cx="2331720" cy="0"/>
          </a:xfrm>
          <a:prstGeom prst="line">
            <a:avLst/>
          </a:prstGeom>
          <a:ln>
            <a:solidFill>
              <a:srgbClr val="B2B2B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4FB97D9A-99F4-6059-6F54-575451DB5703}"/>
              </a:ext>
            </a:extLst>
          </p:cNvPr>
          <p:cNvSpPr txBox="1"/>
          <p:nvPr/>
        </p:nvSpPr>
        <p:spPr>
          <a:xfrm>
            <a:off x="795511" y="4775746"/>
            <a:ext cx="48922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Заполняйте контейнер свежей выпечкой через </a:t>
            </a:r>
            <a:r>
              <a:rPr lang="ru-RU" sz="16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удобное окно задней загрузки </a:t>
            </a:r>
            <a:r>
              <a:rPr lang="ru-RU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— это основной и самый частый способ пополнения.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2D25E84-C583-4A53-84B9-948A53423FF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02188" y="1497479"/>
            <a:ext cx="3564911" cy="2867188"/>
          </a:xfrm>
          <a:prstGeom prst="rect">
            <a:avLst/>
          </a:prstGeom>
        </p:spPr>
      </p:pic>
      <p:pic>
        <p:nvPicPr>
          <p:cNvPr id="16" name="Рисунок 15" descr="Стрелка: прямо со сплошной заливкой">
            <a:extLst>
              <a:ext uri="{FF2B5EF4-FFF2-40B4-BE49-F238E27FC236}">
                <a16:creationId xmlns:a16="http://schemas.microsoft.com/office/drawing/2014/main" id="{093C0962-3323-3FE0-D8A5-DF90751D0BA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8471338">
            <a:off x="1350311" y="3096491"/>
            <a:ext cx="1514312" cy="151431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3DB74360-1FE3-4D66-8670-0DCE9BA2BFAE}"/>
              </a:ext>
            </a:extLst>
          </p:cNvPr>
          <p:cNvSpPr txBox="1"/>
          <p:nvPr/>
        </p:nvSpPr>
        <p:spPr>
          <a:xfrm>
            <a:off x="6912091" y="4775746"/>
            <a:ext cx="44056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Передняя откидная крышка </a:t>
            </a:r>
            <a:r>
              <a:rPr lang="ru-RU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обеспечивает безопасное хранение и защиту продукции. </a:t>
            </a: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9B154AFE-CB92-467E-BC7B-AC2400BF566C}"/>
              </a:ext>
            </a:extLst>
          </p:cNvPr>
          <p:cNvGrpSpPr/>
          <p:nvPr/>
        </p:nvGrpSpPr>
        <p:grpSpPr>
          <a:xfrm>
            <a:off x="6986048" y="1553736"/>
            <a:ext cx="3803764" cy="2754673"/>
            <a:chOff x="7262251" y="1938018"/>
            <a:chExt cx="3803764" cy="2754673"/>
          </a:xfrm>
        </p:grpSpPr>
        <p:pic>
          <p:nvPicPr>
            <p:cNvPr id="15" name="Рисунок 14">
              <a:extLst>
                <a:ext uri="{FF2B5EF4-FFF2-40B4-BE49-F238E27FC236}">
                  <a16:creationId xmlns:a16="http://schemas.microsoft.com/office/drawing/2014/main" id="{31E95116-0914-C56F-A6DB-315643E1F7A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7585768" y="1938018"/>
              <a:ext cx="3480247" cy="2754673"/>
            </a:xfrm>
            <a:prstGeom prst="rect">
              <a:avLst/>
            </a:prstGeom>
          </p:spPr>
        </p:pic>
        <p:pic>
          <p:nvPicPr>
            <p:cNvPr id="20" name="Рисунок 19" descr="Линия со стрелкой: изгиб по часовой стрелке со сплошной заливкой">
              <a:extLst>
                <a:ext uri="{FF2B5EF4-FFF2-40B4-BE49-F238E27FC236}">
                  <a16:creationId xmlns:a16="http://schemas.microsoft.com/office/drawing/2014/main" id="{DBDD7F3D-212D-4A2F-A292-E84E0911997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19387673" flipV="1">
              <a:off x="7262251" y="2582602"/>
              <a:ext cx="647033" cy="64703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109533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789FCE-4FC3-EC96-1B9E-EDBFAFC01F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верхние углы 1">
            <a:extLst>
              <a:ext uri="{FF2B5EF4-FFF2-40B4-BE49-F238E27FC236}">
                <a16:creationId xmlns:a16="http://schemas.microsoft.com/office/drawing/2014/main" id="{B57A2DB1-0592-CCA8-D252-E285D5A5A983}"/>
              </a:ext>
            </a:extLst>
          </p:cNvPr>
          <p:cNvSpPr/>
          <p:nvPr/>
        </p:nvSpPr>
        <p:spPr>
          <a:xfrm>
            <a:off x="0" y="4698368"/>
            <a:ext cx="12192000" cy="1290820"/>
          </a:xfrm>
          <a:prstGeom prst="round2SameRect">
            <a:avLst/>
          </a:prstGeom>
          <a:solidFill>
            <a:srgbClr val="EAEAE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7" name="Группа 26">
            <a:extLst>
              <a:ext uri="{FF2B5EF4-FFF2-40B4-BE49-F238E27FC236}">
                <a16:creationId xmlns:a16="http://schemas.microsoft.com/office/drawing/2014/main" id="{346A2EF0-6E0C-6B31-7A1D-73586928B028}"/>
              </a:ext>
            </a:extLst>
          </p:cNvPr>
          <p:cNvGrpSpPr/>
          <p:nvPr/>
        </p:nvGrpSpPr>
        <p:grpSpPr>
          <a:xfrm>
            <a:off x="832181" y="6287049"/>
            <a:ext cx="10517006" cy="244865"/>
            <a:chOff x="832181" y="6287049"/>
            <a:chExt cx="10517006" cy="244865"/>
          </a:xfrm>
        </p:grpSpPr>
        <p:sp>
          <p:nvSpPr>
            <p:cNvPr id="5" name="object 4">
              <a:extLst>
                <a:ext uri="{FF2B5EF4-FFF2-40B4-BE49-F238E27FC236}">
                  <a16:creationId xmlns:a16="http://schemas.microsoft.com/office/drawing/2014/main" id="{953C6957-937C-8C48-FDBC-E58A7A0F6370}"/>
                </a:ext>
              </a:extLst>
            </p:cNvPr>
            <p:cNvSpPr/>
            <p:nvPr/>
          </p:nvSpPr>
          <p:spPr>
            <a:xfrm>
              <a:off x="10512870" y="6355871"/>
              <a:ext cx="836317" cy="176043"/>
            </a:xfrm>
            <a:custGeom>
              <a:avLst/>
              <a:gdLst/>
              <a:ahLst/>
              <a:cxnLst/>
              <a:rect l="l" t="t" r="r" b="b"/>
              <a:pathLst>
                <a:path w="2431415" h="511810">
                  <a:moveTo>
                    <a:pt x="2099118" y="393700"/>
                  </a:moveTo>
                  <a:lnTo>
                    <a:pt x="1901494" y="393700"/>
                  </a:lnTo>
                  <a:lnTo>
                    <a:pt x="1902599" y="394970"/>
                  </a:lnTo>
                  <a:lnTo>
                    <a:pt x="1905812" y="394970"/>
                  </a:lnTo>
                  <a:lnTo>
                    <a:pt x="1906854" y="396240"/>
                  </a:lnTo>
                  <a:lnTo>
                    <a:pt x="1907882" y="396240"/>
                  </a:lnTo>
                  <a:lnTo>
                    <a:pt x="1908898" y="397510"/>
                  </a:lnTo>
                  <a:lnTo>
                    <a:pt x="2127719" y="511810"/>
                  </a:lnTo>
                  <a:lnTo>
                    <a:pt x="2135695" y="511810"/>
                  </a:lnTo>
                  <a:lnTo>
                    <a:pt x="2136406" y="510540"/>
                  </a:lnTo>
                  <a:lnTo>
                    <a:pt x="2137270" y="510540"/>
                  </a:lnTo>
                  <a:lnTo>
                    <a:pt x="2137841" y="509270"/>
                  </a:lnTo>
                  <a:lnTo>
                    <a:pt x="2138349" y="509270"/>
                  </a:lnTo>
                  <a:lnTo>
                    <a:pt x="2138781" y="508000"/>
                  </a:lnTo>
                  <a:lnTo>
                    <a:pt x="2139022" y="508000"/>
                  </a:lnTo>
                  <a:lnTo>
                    <a:pt x="2139226" y="506730"/>
                  </a:lnTo>
                  <a:lnTo>
                    <a:pt x="2139391" y="506730"/>
                  </a:lnTo>
                  <a:lnTo>
                    <a:pt x="2139569" y="505460"/>
                  </a:lnTo>
                  <a:lnTo>
                    <a:pt x="2139416" y="501650"/>
                  </a:lnTo>
                  <a:lnTo>
                    <a:pt x="2139251" y="501650"/>
                  </a:lnTo>
                  <a:lnTo>
                    <a:pt x="2099118" y="393700"/>
                  </a:lnTo>
                  <a:close/>
                </a:path>
                <a:path w="2431415" h="511810">
                  <a:moveTo>
                    <a:pt x="1634756" y="509270"/>
                  </a:moveTo>
                  <a:lnTo>
                    <a:pt x="1628533" y="509270"/>
                  </a:lnTo>
                  <a:lnTo>
                    <a:pt x="1629067" y="510540"/>
                  </a:lnTo>
                  <a:lnTo>
                    <a:pt x="1634210" y="510540"/>
                  </a:lnTo>
                  <a:lnTo>
                    <a:pt x="1634756" y="509270"/>
                  </a:lnTo>
                  <a:close/>
                </a:path>
                <a:path w="2431415" h="511810">
                  <a:moveTo>
                    <a:pt x="1953666" y="3810"/>
                  </a:moveTo>
                  <a:lnTo>
                    <a:pt x="1939747" y="3810"/>
                  </a:lnTo>
                  <a:lnTo>
                    <a:pt x="1624596" y="497840"/>
                  </a:lnTo>
                  <a:lnTo>
                    <a:pt x="1624190" y="499110"/>
                  </a:lnTo>
                  <a:lnTo>
                    <a:pt x="1623783" y="499110"/>
                  </a:lnTo>
                  <a:lnTo>
                    <a:pt x="1623637" y="500380"/>
                  </a:lnTo>
                  <a:lnTo>
                    <a:pt x="1623574" y="502920"/>
                  </a:lnTo>
                  <a:lnTo>
                    <a:pt x="1623656" y="504190"/>
                  </a:lnTo>
                  <a:lnTo>
                    <a:pt x="1623809" y="504190"/>
                  </a:lnTo>
                  <a:lnTo>
                    <a:pt x="1623999" y="505460"/>
                  </a:lnTo>
                  <a:lnTo>
                    <a:pt x="1624355" y="505460"/>
                  </a:lnTo>
                  <a:lnTo>
                    <a:pt x="1624952" y="506730"/>
                  </a:lnTo>
                  <a:lnTo>
                    <a:pt x="1625307" y="508000"/>
                  </a:lnTo>
                  <a:lnTo>
                    <a:pt x="1626323" y="508000"/>
                  </a:lnTo>
                  <a:lnTo>
                    <a:pt x="1627009" y="509270"/>
                  </a:lnTo>
                  <a:lnTo>
                    <a:pt x="1635290" y="509270"/>
                  </a:lnTo>
                  <a:lnTo>
                    <a:pt x="1879333" y="396240"/>
                  </a:lnTo>
                  <a:lnTo>
                    <a:pt x="1880374" y="396240"/>
                  </a:lnTo>
                  <a:lnTo>
                    <a:pt x="1881428" y="394970"/>
                  </a:lnTo>
                  <a:lnTo>
                    <a:pt x="1884667" y="394970"/>
                  </a:lnTo>
                  <a:lnTo>
                    <a:pt x="1885759" y="393700"/>
                  </a:lnTo>
                  <a:lnTo>
                    <a:pt x="2099118" y="393700"/>
                  </a:lnTo>
                  <a:lnTo>
                    <a:pt x="2072678" y="322580"/>
                  </a:lnTo>
                  <a:lnTo>
                    <a:pt x="2072347" y="321310"/>
                  </a:lnTo>
                  <a:lnTo>
                    <a:pt x="2072220" y="321310"/>
                  </a:lnTo>
                  <a:lnTo>
                    <a:pt x="2072005" y="320040"/>
                  </a:lnTo>
                  <a:lnTo>
                    <a:pt x="2072055" y="314960"/>
                  </a:lnTo>
                  <a:lnTo>
                    <a:pt x="2072144" y="313690"/>
                  </a:lnTo>
                  <a:lnTo>
                    <a:pt x="2072589" y="312420"/>
                  </a:lnTo>
                  <a:lnTo>
                    <a:pt x="2072970" y="311150"/>
                  </a:lnTo>
                  <a:lnTo>
                    <a:pt x="2073427" y="309880"/>
                  </a:lnTo>
                  <a:lnTo>
                    <a:pt x="2073681" y="309880"/>
                  </a:lnTo>
                  <a:lnTo>
                    <a:pt x="2074240" y="308610"/>
                  </a:lnTo>
                  <a:lnTo>
                    <a:pt x="2074887" y="307340"/>
                  </a:lnTo>
                  <a:lnTo>
                    <a:pt x="2075586" y="307340"/>
                  </a:lnTo>
                  <a:lnTo>
                    <a:pt x="2075954" y="306070"/>
                  </a:lnTo>
                  <a:lnTo>
                    <a:pt x="2076348" y="306070"/>
                  </a:lnTo>
                  <a:lnTo>
                    <a:pt x="2077161" y="304800"/>
                  </a:lnTo>
                  <a:lnTo>
                    <a:pt x="2078037" y="304800"/>
                  </a:lnTo>
                  <a:lnTo>
                    <a:pt x="2078964" y="303530"/>
                  </a:lnTo>
                  <a:lnTo>
                    <a:pt x="2079942" y="303530"/>
                  </a:lnTo>
                  <a:lnTo>
                    <a:pt x="2080958" y="302260"/>
                  </a:lnTo>
                  <a:lnTo>
                    <a:pt x="2427300" y="142240"/>
                  </a:lnTo>
                  <a:lnTo>
                    <a:pt x="2428265" y="140970"/>
                  </a:lnTo>
                  <a:lnTo>
                    <a:pt x="2428938" y="140970"/>
                  </a:lnTo>
                  <a:lnTo>
                    <a:pt x="2429548" y="139700"/>
                  </a:lnTo>
                  <a:lnTo>
                    <a:pt x="2430081" y="139700"/>
                  </a:lnTo>
                  <a:lnTo>
                    <a:pt x="2430399" y="138430"/>
                  </a:lnTo>
                  <a:lnTo>
                    <a:pt x="2430678" y="138430"/>
                  </a:lnTo>
                  <a:lnTo>
                    <a:pt x="2430919" y="137160"/>
                  </a:lnTo>
                  <a:lnTo>
                    <a:pt x="2431313" y="137160"/>
                  </a:lnTo>
                  <a:lnTo>
                    <a:pt x="2431338" y="132080"/>
                  </a:lnTo>
                  <a:lnTo>
                    <a:pt x="2431186" y="132080"/>
                  </a:lnTo>
                  <a:lnTo>
                    <a:pt x="2430983" y="130810"/>
                  </a:lnTo>
                  <a:lnTo>
                    <a:pt x="2430602" y="130810"/>
                  </a:lnTo>
                  <a:lnTo>
                    <a:pt x="2430322" y="129540"/>
                  </a:lnTo>
                  <a:lnTo>
                    <a:pt x="2429814" y="129540"/>
                  </a:lnTo>
                  <a:lnTo>
                    <a:pt x="2429243" y="128270"/>
                  </a:lnTo>
                  <a:lnTo>
                    <a:pt x="2428608" y="128270"/>
                  </a:lnTo>
                  <a:lnTo>
                    <a:pt x="2427668" y="127000"/>
                  </a:lnTo>
                  <a:lnTo>
                    <a:pt x="2426106" y="127000"/>
                  </a:lnTo>
                  <a:lnTo>
                    <a:pt x="2424988" y="125730"/>
                  </a:lnTo>
                  <a:lnTo>
                    <a:pt x="2005863" y="125730"/>
                  </a:lnTo>
                  <a:lnTo>
                    <a:pt x="2004771" y="124460"/>
                  </a:lnTo>
                  <a:lnTo>
                    <a:pt x="2003196" y="124460"/>
                  </a:lnTo>
                  <a:lnTo>
                    <a:pt x="2002688" y="123190"/>
                  </a:lnTo>
                  <a:lnTo>
                    <a:pt x="2001697" y="123190"/>
                  </a:lnTo>
                  <a:lnTo>
                    <a:pt x="2000758" y="121920"/>
                  </a:lnTo>
                  <a:lnTo>
                    <a:pt x="1999449" y="121920"/>
                  </a:lnTo>
                  <a:lnTo>
                    <a:pt x="1998637" y="120650"/>
                  </a:lnTo>
                  <a:lnTo>
                    <a:pt x="1998256" y="120650"/>
                  </a:lnTo>
                  <a:lnTo>
                    <a:pt x="1997202" y="118110"/>
                  </a:lnTo>
                  <a:lnTo>
                    <a:pt x="1996884" y="118110"/>
                  </a:lnTo>
                  <a:lnTo>
                    <a:pt x="1996300" y="116840"/>
                  </a:lnTo>
                  <a:lnTo>
                    <a:pt x="1996033" y="116840"/>
                  </a:lnTo>
                  <a:lnTo>
                    <a:pt x="1954593" y="5080"/>
                  </a:lnTo>
                  <a:lnTo>
                    <a:pt x="1954250" y="5080"/>
                  </a:lnTo>
                  <a:lnTo>
                    <a:pt x="1953666" y="3810"/>
                  </a:lnTo>
                  <a:close/>
                </a:path>
                <a:path w="2431415" h="511810">
                  <a:moveTo>
                    <a:pt x="444957" y="502920"/>
                  </a:moveTo>
                  <a:lnTo>
                    <a:pt x="45097" y="502920"/>
                  </a:lnTo>
                  <a:lnTo>
                    <a:pt x="48336" y="504190"/>
                  </a:lnTo>
                  <a:lnTo>
                    <a:pt x="444957" y="502920"/>
                  </a:lnTo>
                  <a:close/>
                </a:path>
                <a:path w="2431415" h="511810">
                  <a:moveTo>
                    <a:pt x="615670" y="502920"/>
                  </a:moveTo>
                  <a:lnTo>
                    <a:pt x="520611" y="502920"/>
                  </a:lnTo>
                  <a:lnTo>
                    <a:pt x="521271" y="504190"/>
                  </a:lnTo>
                  <a:lnTo>
                    <a:pt x="612216" y="504190"/>
                  </a:lnTo>
                  <a:lnTo>
                    <a:pt x="615670" y="502920"/>
                  </a:lnTo>
                  <a:close/>
                </a:path>
                <a:path w="2431415" h="511810">
                  <a:moveTo>
                    <a:pt x="1552511" y="502920"/>
                  </a:moveTo>
                  <a:lnTo>
                    <a:pt x="1152918" y="502920"/>
                  </a:lnTo>
                  <a:lnTo>
                    <a:pt x="1154645" y="504190"/>
                  </a:lnTo>
                  <a:lnTo>
                    <a:pt x="1552511" y="502920"/>
                  </a:lnTo>
                  <a:close/>
                </a:path>
                <a:path w="2431415" h="511810">
                  <a:moveTo>
                    <a:pt x="451078" y="501650"/>
                  </a:moveTo>
                  <a:lnTo>
                    <a:pt x="36956" y="501650"/>
                  </a:lnTo>
                  <a:lnTo>
                    <a:pt x="38569" y="502920"/>
                  </a:lnTo>
                  <a:lnTo>
                    <a:pt x="449046" y="502920"/>
                  </a:lnTo>
                  <a:lnTo>
                    <a:pt x="451078" y="501650"/>
                  </a:lnTo>
                  <a:close/>
                </a:path>
                <a:path w="2431415" h="511810">
                  <a:moveTo>
                    <a:pt x="625970" y="501650"/>
                  </a:moveTo>
                  <a:lnTo>
                    <a:pt x="518426" y="501650"/>
                  </a:lnTo>
                  <a:lnTo>
                    <a:pt x="518934" y="502920"/>
                  </a:lnTo>
                  <a:lnTo>
                    <a:pt x="622554" y="502920"/>
                  </a:lnTo>
                  <a:lnTo>
                    <a:pt x="625970" y="501650"/>
                  </a:lnTo>
                  <a:close/>
                </a:path>
                <a:path w="2431415" h="511810">
                  <a:moveTo>
                    <a:pt x="1559280" y="501650"/>
                  </a:moveTo>
                  <a:lnTo>
                    <a:pt x="1146124" y="501650"/>
                  </a:lnTo>
                  <a:lnTo>
                    <a:pt x="1147813" y="502920"/>
                  </a:lnTo>
                  <a:lnTo>
                    <a:pt x="1558175" y="502920"/>
                  </a:lnTo>
                  <a:lnTo>
                    <a:pt x="1559280" y="501650"/>
                  </a:lnTo>
                  <a:close/>
                </a:path>
                <a:path w="2431415" h="511810">
                  <a:moveTo>
                    <a:pt x="454063" y="500380"/>
                  </a:moveTo>
                  <a:lnTo>
                    <a:pt x="33718" y="500380"/>
                  </a:lnTo>
                  <a:lnTo>
                    <a:pt x="35331" y="501650"/>
                  </a:lnTo>
                  <a:lnTo>
                    <a:pt x="453072" y="501650"/>
                  </a:lnTo>
                  <a:lnTo>
                    <a:pt x="454063" y="500380"/>
                  </a:lnTo>
                  <a:close/>
                </a:path>
                <a:path w="2431415" h="511810">
                  <a:moveTo>
                    <a:pt x="632752" y="500380"/>
                  </a:moveTo>
                  <a:lnTo>
                    <a:pt x="517461" y="500380"/>
                  </a:lnTo>
                  <a:lnTo>
                    <a:pt x="517613" y="501650"/>
                  </a:lnTo>
                  <a:lnTo>
                    <a:pt x="629373" y="501650"/>
                  </a:lnTo>
                  <a:lnTo>
                    <a:pt x="632752" y="500380"/>
                  </a:lnTo>
                  <a:close/>
                </a:path>
                <a:path w="2431415" h="511810">
                  <a:moveTo>
                    <a:pt x="1562506" y="500380"/>
                  </a:moveTo>
                  <a:lnTo>
                    <a:pt x="1141171" y="500380"/>
                  </a:lnTo>
                  <a:lnTo>
                    <a:pt x="1142796" y="501650"/>
                  </a:lnTo>
                  <a:lnTo>
                    <a:pt x="1561439" y="501650"/>
                  </a:lnTo>
                  <a:lnTo>
                    <a:pt x="1562506" y="500380"/>
                  </a:lnTo>
                  <a:close/>
                </a:path>
                <a:path w="2431415" h="511810">
                  <a:moveTo>
                    <a:pt x="755510" y="11430"/>
                  </a:moveTo>
                  <a:lnTo>
                    <a:pt x="302361" y="11430"/>
                  </a:lnTo>
                  <a:lnTo>
                    <a:pt x="293319" y="15240"/>
                  </a:lnTo>
                  <a:lnTo>
                    <a:pt x="287451" y="17780"/>
                  </a:lnTo>
                  <a:lnTo>
                    <a:pt x="281736" y="20320"/>
                  </a:lnTo>
                  <a:lnTo>
                    <a:pt x="278942" y="21590"/>
                  </a:lnTo>
                  <a:lnTo>
                    <a:pt x="276212" y="24130"/>
                  </a:lnTo>
                  <a:lnTo>
                    <a:pt x="270929" y="26670"/>
                  </a:lnTo>
                  <a:lnTo>
                    <a:pt x="268389" y="29210"/>
                  </a:lnTo>
                  <a:lnTo>
                    <a:pt x="265912" y="31750"/>
                  </a:lnTo>
                  <a:lnTo>
                    <a:pt x="263499" y="33020"/>
                  </a:lnTo>
                  <a:lnTo>
                    <a:pt x="261162" y="35560"/>
                  </a:lnTo>
                  <a:lnTo>
                    <a:pt x="258914" y="38100"/>
                  </a:lnTo>
                  <a:lnTo>
                    <a:pt x="256743" y="39370"/>
                  </a:lnTo>
                  <a:lnTo>
                    <a:pt x="7746" y="426720"/>
                  </a:lnTo>
                  <a:lnTo>
                    <a:pt x="6096" y="429260"/>
                  </a:lnTo>
                  <a:lnTo>
                    <a:pt x="5334" y="430530"/>
                  </a:lnTo>
                  <a:lnTo>
                    <a:pt x="4622" y="431800"/>
                  </a:lnTo>
                  <a:lnTo>
                    <a:pt x="3937" y="434340"/>
                  </a:lnTo>
                  <a:lnTo>
                    <a:pt x="3314" y="435610"/>
                  </a:lnTo>
                  <a:lnTo>
                    <a:pt x="2730" y="436880"/>
                  </a:lnTo>
                  <a:lnTo>
                    <a:pt x="2197" y="438150"/>
                  </a:lnTo>
                  <a:lnTo>
                    <a:pt x="1714" y="440690"/>
                  </a:lnTo>
                  <a:lnTo>
                    <a:pt x="1295" y="441960"/>
                  </a:lnTo>
                  <a:lnTo>
                    <a:pt x="914" y="443230"/>
                  </a:lnTo>
                  <a:lnTo>
                    <a:pt x="596" y="445770"/>
                  </a:lnTo>
                  <a:lnTo>
                    <a:pt x="342" y="447040"/>
                  </a:lnTo>
                  <a:lnTo>
                    <a:pt x="139" y="448310"/>
                  </a:lnTo>
                  <a:lnTo>
                    <a:pt x="63" y="449580"/>
                  </a:lnTo>
                  <a:lnTo>
                    <a:pt x="0" y="457200"/>
                  </a:lnTo>
                  <a:lnTo>
                    <a:pt x="139" y="458470"/>
                  </a:lnTo>
                  <a:lnTo>
                    <a:pt x="342" y="461010"/>
                  </a:lnTo>
                  <a:lnTo>
                    <a:pt x="609" y="462280"/>
                  </a:lnTo>
                  <a:lnTo>
                    <a:pt x="927" y="463550"/>
                  </a:lnTo>
                  <a:lnTo>
                    <a:pt x="1295" y="466090"/>
                  </a:lnTo>
                  <a:lnTo>
                    <a:pt x="1727" y="467360"/>
                  </a:lnTo>
                  <a:lnTo>
                    <a:pt x="2197" y="468630"/>
                  </a:lnTo>
                  <a:lnTo>
                    <a:pt x="2730" y="469900"/>
                  </a:lnTo>
                  <a:lnTo>
                    <a:pt x="3302" y="472440"/>
                  </a:lnTo>
                  <a:lnTo>
                    <a:pt x="10502" y="483870"/>
                  </a:lnTo>
                  <a:lnTo>
                    <a:pt x="11556" y="486410"/>
                  </a:lnTo>
                  <a:lnTo>
                    <a:pt x="12649" y="486410"/>
                  </a:lnTo>
                  <a:lnTo>
                    <a:pt x="13792" y="487680"/>
                  </a:lnTo>
                  <a:lnTo>
                    <a:pt x="14973" y="488950"/>
                  </a:lnTo>
                  <a:lnTo>
                    <a:pt x="16205" y="490220"/>
                  </a:lnTo>
                  <a:lnTo>
                    <a:pt x="17475" y="491490"/>
                  </a:lnTo>
                  <a:lnTo>
                    <a:pt x="18796" y="492760"/>
                  </a:lnTo>
                  <a:lnTo>
                    <a:pt x="21539" y="495300"/>
                  </a:lnTo>
                  <a:lnTo>
                    <a:pt x="22974" y="495300"/>
                  </a:lnTo>
                  <a:lnTo>
                    <a:pt x="25920" y="497840"/>
                  </a:lnTo>
                  <a:lnTo>
                    <a:pt x="27431" y="497840"/>
                  </a:lnTo>
                  <a:lnTo>
                    <a:pt x="30543" y="500380"/>
                  </a:lnTo>
                  <a:lnTo>
                    <a:pt x="455993" y="500380"/>
                  </a:lnTo>
                  <a:lnTo>
                    <a:pt x="456933" y="499110"/>
                  </a:lnTo>
                  <a:lnTo>
                    <a:pt x="458787" y="499110"/>
                  </a:lnTo>
                  <a:lnTo>
                    <a:pt x="460540" y="497840"/>
                  </a:lnTo>
                  <a:lnTo>
                    <a:pt x="461391" y="496570"/>
                  </a:lnTo>
                  <a:lnTo>
                    <a:pt x="462216" y="496570"/>
                  </a:lnTo>
                  <a:lnTo>
                    <a:pt x="463016" y="495300"/>
                  </a:lnTo>
                  <a:lnTo>
                    <a:pt x="464553" y="494030"/>
                  </a:lnTo>
                  <a:lnTo>
                    <a:pt x="465277" y="492760"/>
                  </a:lnTo>
                  <a:lnTo>
                    <a:pt x="465975" y="492760"/>
                  </a:lnTo>
                  <a:lnTo>
                    <a:pt x="467283" y="490220"/>
                  </a:lnTo>
                  <a:lnTo>
                    <a:pt x="467893" y="490220"/>
                  </a:lnTo>
                  <a:lnTo>
                    <a:pt x="469036" y="487680"/>
                  </a:lnTo>
                  <a:lnTo>
                    <a:pt x="533107" y="387350"/>
                  </a:lnTo>
                  <a:lnTo>
                    <a:pt x="533438" y="387350"/>
                  </a:lnTo>
                  <a:lnTo>
                    <a:pt x="533730" y="386080"/>
                  </a:lnTo>
                  <a:lnTo>
                    <a:pt x="533857" y="386080"/>
                  </a:lnTo>
                  <a:lnTo>
                    <a:pt x="533717" y="383540"/>
                  </a:lnTo>
                  <a:lnTo>
                    <a:pt x="533438" y="383540"/>
                  </a:lnTo>
                  <a:lnTo>
                    <a:pt x="533107" y="382270"/>
                  </a:lnTo>
                  <a:lnTo>
                    <a:pt x="532587" y="382270"/>
                  </a:lnTo>
                  <a:lnTo>
                    <a:pt x="532345" y="381000"/>
                  </a:lnTo>
                  <a:lnTo>
                    <a:pt x="530123" y="381000"/>
                  </a:lnTo>
                  <a:lnTo>
                    <a:pt x="529272" y="379730"/>
                  </a:lnTo>
                  <a:lnTo>
                    <a:pt x="190601" y="379730"/>
                  </a:lnTo>
                  <a:lnTo>
                    <a:pt x="190055" y="378460"/>
                  </a:lnTo>
                  <a:lnTo>
                    <a:pt x="189369" y="378460"/>
                  </a:lnTo>
                  <a:lnTo>
                    <a:pt x="189001" y="377190"/>
                  </a:lnTo>
                  <a:lnTo>
                    <a:pt x="188658" y="377190"/>
                  </a:lnTo>
                  <a:lnTo>
                    <a:pt x="188518" y="375920"/>
                  </a:lnTo>
                  <a:lnTo>
                    <a:pt x="188391" y="375920"/>
                  </a:lnTo>
                  <a:lnTo>
                    <a:pt x="188709" y="373380"/>
                  </a:lnTo>
                  <a:lnTo>
                    <a:pt x="188912" y="373380"/>
                  </a:lnTo>
                  <a:lnTo>
                    <a:pt x="189166" y="372110"/>
                  </a:lnTo>
                  <a:lnTo>
                    <a:pt x="228866" y="309880"/>
                  </a:lnTo>
                  <a:lnTo>
                    <a:pt x="229958" y="309880"/>
                  </a:lnTo>
                  <a:lnTo>
                    <a:pt x="230543" y="308610"/>
                  </a:lnTo>
                  <a:lnTo>
                    <a:pt x="582777" y="308610"/>
                  </a:lnTo>
                  <a:lnTo>
                    <a:pt x="583552" y="307340"/>
                  </a:lnTo>
                  <a:lnTo>
                    <a:pt x="584758" y="307340"/>
                  </a:lnTo>
                  <a:lnTo>
                    <a:pt x="584974" y="306070"/>
                  </a:lnTo>
                  <a:lnTo>
                    <a:pt x="585279" y="306070"/>
                  </a:lnTo>
                  <a:lnTo>
                    <a:pt x="642531" y="215900"/>
                  </a:lnTo>
                  <a:lnTo>
                    <a:pt x="642975" y="215900"/>
                  </a:lnTo>
                  <a:lnTo>
                    <a:pt x="643102" y="214630"/>
                  </a:lnTo>
                  <a:lnTo>
                    <a:pt x="642810" y="212090"/>
                  </a:lnTo>
                  <a:lnTo>
                    <a:pt x="642531" y="212090"/>
                  </a:lnTo>
                  <a:lnTo>
                    <a:pt x="642353" y="210820"/>
                  </a:lnTo>
                  <a:lnTo>
                    <a:pt x="641718" y="210820"/>
                  </a:lnTo>
                  <a:lnTo>
                    <a:pt x="641197" y="209550"/>
                  </a:lnTo>
                  <a:lnTo>
                    <a:pt x="301396" y="209550"/>
                  </a:lnTo>
                  <a:lnTo>
                    <a:pt x="300913" y="208280"/>
                  </a:lnTo>
                  <a:lnTo>
                    <a:pt x="299173" y="208280"/>
                  </a:lnTo>
                  <a:lnTo>
                    <a:pt x="298932" y="207010"/>
                  </a:lnTo>
                  <a:lnTo>
                    <a:pt x="298323" y="207010"/>
                  </a:lnTo>
                  <a:lnTo>
                    <a:pt x="298018" y="205740"/>
                  </a:lnTo>
                  <a:lnTo>
                    <a:pt x="297764" y="205740"/>
                  </a:lnTo>
                  <a:lnTo>
                    <a:pt x="297891" y="203200"/>
                  </a:lnTo>
                  <a:lnTo>
                    <a:pt x="298157" y="201930"/>
                  </a:lnTo>
                  <a:lnTo>
                    <a:pt x="298411" y="201930"/>
                  </a:lnTo>
                  <a:lnTo>
                    <a:pt x="339712" y="137160"/>
                  </a:lnTo>
                  <a:lnTo>
                    <a:pt x="340156" y="135890"/>
                  </a:lnTo>
                  <a:lnTo>
                    <a:pt x="341541" y="135890"/>
                  </a:lnTo>
                  <a:lnTo>
                    <a:pt x="342011" y="134620"/>
                  </a:lnTo>
                  <a:lnTo>
                    <a:pt x="694397" y="134620"/>
                  </a:lnTo>
                  <a:lnTo>
                    <a:pt x="694969" y="133350"/>
                  </a:lnTo>
                  <a:lnTo>
                    <a:pt x="695706" y="133350"/>
                  </a:lnTo>
                  <a:lnTo>
                    <a:pt x="696112" y="132080"/>
                  </a:lnTo>
                  <a:lnTo>
                    <a:pt x="759472" y="33020"/>
                  </a:lnTo>
                  <a:lnTo>
                    <a:pt x="759993" y="31750"/>
                  </a:lnTo>
                  <a:lnTo>
                    <a:pt x="760463" y="31750"/>
                  </a:lnTo>
                  <a:lnTo>
                    <a:pt x="760869" y="30480"/>
                  </a:lnTo>
                  <a:lnTo>
                    <a:pt x="761047" y="29210"/>
                  </a:lnTo>
                  <a:lnTo>
                    <a:pt x="761339" y="29210"/>
                  </a:lnTo>
                  <a:lnTo>
                    <a:pt x="761466" y="27940"/>
                  </a:lnTo>
                  <a:lnTo>
                    <a:pt x="761657" y="26670"/>
                  </a:lnTo>
                  <a:lnTo>
                    <a:pt x="761657" y="22860"/>
                  </a:lnTo>
                  <a:lnTo>
                    <a:pt x="761466" y="21590"/>
                  </a:lnTo>
                  <a:lnTo>
                    <a:pt x="761199" y="20320"/>
                  </a:lnTo>
                  <a:lnTo>
                    <a:pt x="760869" y="19050"/>
                  </a:lnTo>
                  <a:lnTo>
                    <a:pt x="760247" y="17780"/>
                  </a:lnTo>
                  <a:lnTo>
                    <a:pt x="759764" y="16510"/>
                  </a:lnTo>
                  <a:lnTo>
                    <a:pt x="759218" y="15240"/>
                  </a:lnTo>
                  <a:lnTo>
                    <a:pt x="758609" y="15240"/>
                  </a:lnTo>
                  <a:lnTo>
                    <a:pt x="757923" y="13970"/>
                  </a:lnTo>
                  <a:lnTo>
                    <a:pt x="757186" y="12700"/>
                  </a:lnTo>
                  <a:lnTo>
                    <a:pt x="756373" y="12700"/>
                  </a:lnTo>
                  <a:lnTo>
                    <a:pt x="755510" y="11430"/>
                  </a:lnTo>
                  <a:close/>
                </a:path>
                <a:path w="2431415" h="511810">
                  <a:moveTo>
                    <a:pt x="1310068" y="11430"/>
                  </a:moveTo>
                  <a:lnTo>
                    <a:pt x="856830" y="11430"/>
                  </a:lnTo>
                  <a:lnTo>
                    <a:pt x="843813" y="16510"/>
                  </a:lnTo>
                  <a:lnTo>
                    <a:pt x="837577" y="19050"/>
                  </a:lnTo>
                  <a:lnTo>
                    <a:pt x="834542" y="21590"/>
                  </a:lnTo>
                  <a:lnTo>
                    <a:pt x="831557" y="22860"/>
                  </a:lnTo>
                  <a:lnTo>
                    <a:pt x="828649" y="25400"/>
                  </a:lnTo>
                  <a:lnTo>
                    <a:pt x="825804" y="26670"/>
                  </a:lnTo>
                  <a:lnTo>
                    <a:pt x="823023" y="29210"/>
                  </a:lnTo>
                  <a:lnTo>
                    <a:pt x="799782" y="54610"/>
                  </a:lnTo>
                  <a:lnTo>
                    <a:pt x="517779" y="496570"/>
                  </a:lnTo>
                  <a:lnTo>
                    <a:pt x="517258" y="496570"/>
                  </a:lnTo>
                  <a:lnTo>
                    <a:pt x="517194" y="499110"/>
                  </a:lnTo>
                  <a:lnTo>
                    <a:pt x="517271" y="500380"/>
                  </a:lnTo>
                  <a:lnTo>
                    <a:pt x="636092" y="500380"/>
                  </a:lnTo>
                  <a:lnTo>
                    <a:pt x="649109" y="495300"/>
                  </a:lnTo>
                  <a:lnTo>
                    <a:pt x="655345" y="492760"/>
                  </a:lnTo>
                  <a:lnTo>
                    <a:pt x="658380" y="490220"/>
                  </a:lnTo>
                  <a:lnTo>
                    <a:pt x="661352" y="488950"/>
                  </a:lnTo>
                  <a:lnTo>
                    <a:pt x="664273" y="486410"/>
                  </a:lnTo>
                  <a:lnTo>
                    <a:pt x="667118" y="485140"/>
                  </a:lnTo>
                  <a:lnTo>
                    <a:pt x="669899" y="482600"/>
                  </a:lnTo>
                  <a:lnTo>
                    <a:pt x="691235" y="459740"/>
                  </a:lnTo>
                  <a:lnTo>
                    <a:pt x="693140" y="457200"/>
                  </a:lnTo>
                  <a:lnTo>
                    <a:pt x="897813" y="137160"/>
                  </a:lnTo>
                  <a:lnTo>
                    <a:pt x="898258" y="135890"/>
                  </a:lnTo>
                  <a:lnTo>
                    <a:pt x="899642" y="135890"/>
                  </a:lnTo>
                  <a:lnTo>
                    <a:pt x="900125" y="134620"/>
                  </a:lnTo>
                  <a:lnTo>
                    <a:pt x="1249011" y="134620"/>
                  </a:lnTo>
                  <a:lnTo>
                    <a:pt x="1313815" y="33020"/>
                  </a:lnTo>
                  <a:lnTo>
                    <a:pt x="1314361" y="31750"/>
                  </a:lnTo>
                  <a:lnTo>
                    <a:pt x="1314615" y="31750"/>
                  </a:lnTo>
                  <a:lnTo>
                    <a:pt x="1315059" y="30480"/>
                  </a:lnTo>
                  <a:lnTo>
                    <a:pt x="1315427" y="29210"/>
                  </a:lnTo>
                  <a:lnTo>
                    <a:pt x="1315720" y="27940"/>
                  </a:lnTo>
                  <a:lnTo>
                    <a:pt x="1315935" y="26670"/>
                  </a:lnTo>
                  <a:lnTo>
                    <a:pt x="1316075" y="26670"/>
                  </a:lnTo>
                  <a:lnTo>
                    <a:pt x="1315923" y="21590"/>
                  </a:lnTo>
                  <a:lnTo>
                    <a:pt x="1315707" y="21590"/>
                  </a:lnTo>
                  <a:lnTo>
                    <a:pt x="1315415" y="20320"/>
                  </a:lnTo>
                  <a:lnTo>
                    <a:pt x="1315046" y="19050"/>
                  </a:lnTo>
                  <a:lnTo>
                    <a:pt x="1314602" y="17780"/>
                  </a:lnTo>
                  <a:lnTo>
                    <a:pt x="1314081" y="16510"/>
                  </a:lnTo>
                  <a:lnTo>
                    <a:pt x="1313497" y="15240"/>
                  </a:lnTo>
                  <a:lnTo>
                    <a:pt x="1312837" y="15240"/>
                  </a:lnTo>
                  <a:lnTo>
                    <a:pt x="1312113" y="13970"/>
                  </a:lnTo>
                  <a:lnTo>
                    <a:pt x="1311338" y="12700"/>
                  </a:lnTo>
                  <a:lnTo>
                    <a:pt x="1310932" y="12700"/>
                  </a:lnTo>
                  <a:lnTo>
                    <a:pt x="1310068" y="11430"/>
                  </a:lnTo>
                  <a:close/>
                </a:path>
                <a:path w="2431415" h="511810">
                  <a:moveTo>
                    <a:pt x="1565605" y="499110"/>
                  </a:moveTo>
                  <a:lnTo>
                    <a:pt x="1137958" y="499110"/>
                  </a:lnTo>
                  <a:lnTo>
                    <a:pt x="1139545" y="500380"/>
                  </a:lnTo>
                  <a:lnTo>
                    <a:pt x="1564589" y="500380"/>
                  </a:lnTo>
                  <a:lnTo>
                    <a:pt x="1565605" y="499110"/>
                  </a:lnTo>
                  <a:close/>
                </a:path>
                <a:path w="2431415" h="511810">
                  <a:moveTo>
                    <a:pt x="1569440" y="496570"/>
                  </a:moveTo>
                  <a:lnTo>
                    <a:pt x="1133335" y="496570"/>
                  </a:lnTo>
                  <a:lnTo>
                    <a:pt x="1136396" y="499110"/>
                  </a:lnTo>
                  <a:lnTo>
                    <a:pt x="1566595" y="499110"/>
                  </a:lnTo>
                  <a:lnTo>
                    <a:pt x="1567561" y="497840"/>
                  </a:lnTo>
                  <a:lnTo>
                    <a:pt x="1568513" y="497840"/>
                  </a:lnTo>
                  <a:lnTo>
                    <a:pt x="1569440" y="496570"/>
                  </a:lnTo>
                  <a:close/>
                </a:path>
                <a:path w="2431415" h="511810">
                  <a:moveTo>
                    <a:pt x="1863458" y="11430"/>
                  </a:moveTo>
                  <a:lnTo>
                    <a:pt x="1410665" y="11430"/>
                  </a:lnTo>
                  <a:lnTo>
                    <a:pt x="1397647" y="16510"/>
                  </a:lnTo>
                  <a:lnTo>
                    <a:pt x="1391412" y="19050"/>
                  </a:lnTo>
                  <a:lnTo>
                    <a:pt x="1388376" y="21590"/>
                  </a:lnTo>
                  <a:lnTo>
                    <a:pt x="1385404" y="22860"/>
                  </a:lnTo>
                  <a:lnTo>
                    <a:pt x="1382496" y="25400"/>
                  </a:lnTo>
                  <a:lnTo>
                    <a:pt x="1379639" y="26670"/>
                  </a:lnTo>
                  <a:lnTo>
                    <a:pt x="1376870" y="29210"/>
                  </a:lnTo>
                  <a:lnTo>
                    <a:pt x="1353616" y="54610"/>
                  </a:lnTo>
                  <a:lnTo>
                    <a:pt x="1115898" y="426720"/>
                  </a:lnTo>
                  <a:lnTo>
                    <a:pt x="1114996" y="427990"/>
                  </a:lnTo>
                  <a:lnTo>
                    <a:pt x="1114145" y="429260"/>
                  </a:lnTo>
                  <a:lnTo>
                    <a:pt x="1113345" y="431800"/>
                  </a:lnTo>
                  <a:lnTo>
                    <a:pt x="1112596" y="433070"/>
                  </a:lnTo>
                  <a:lnTo>
                    <a:pt x="1111897" y="434340"/>
                  </a:lnTo>
                  <a:lnTo>
                    <a:pt x="1111262" y="435610"/>
                  </a:lnTo>
                  <a:lnTo>
                    <a:pt x="1110678" y="438150"/>
                  </a:lnTo>
                  <a:lnTo>
                    <a:pt x="1110157" y="439420"/>
                  </a:lnTo>
                  <a:lnTo>
                    <a:pt x="1109687" y="440690"/>
                  </a:lnTo>
                  <a:lnTo>
                    <a:pt x="1109281" y="441960"/>
                  </a:lnTo>
                  <a:lnTo>
                    <a:pt x="1108925" y="444500"/>
                  </a:lnTo>
                  <a:lnTo>
                    <a:pt x="1108633" y="445770"/>
                  </a:lnTo>
                  <a:lnTo>
                    <a:pt x="1108392" y="447040"/>
                  </a:lnTo>
                  <a:lnTo>
                    <a:pt x="1108214" y="449580"/>
                  </a:lnTo>
                  <a:lnTo>
                    <a:pt x="1108163" y="457200"/>
                  </a:lnTo>
                  <a:lnTo>
                    <a:pt x="1108227" y="458470"/>
                  </a:lnTo>
                  <a:lnTo>
                    <a:pt x="1108405" y="459740"/>
                  </a:lnTo>
                  <a:lnTo>
                    <a:pt x="1108646" y="461010"/>
                  </a:lnTo>
                  <a:lnTo>
                    <a:pt x="1108938" y="463550"/>
                  </a:lnTo>
                  <a:lnTo>
                    <a:pt x="1109294" y="464820"/>
                  </a:lnTo>
                  <a:lnTo>
                    <a:pt x="1109713" y="466090"/>
                  </a:lnTo>
                  <a:lnTo>
                    <a:pt x="1110195" y="468630"/>
                  </a:lnTo>
                  <a:lnTo>
                    <a:pt x="1110716" y="469900"/>
                  </a:lnTo>
                  <a:lnTo>
                    <a:pt x="1111300" y="471170"/>
                  </a:lnTo>
                  <a:lnTo>
                    <a:pt x="1111948" y="472440"/>
                  </a:lnTo>
                  <a:lnTo>
                    <a:pt x="1112647" y="474980"/>
                  </a:lnTo>
                  <a:lnTo>
                    <a:pt x="1113383" y="476250"/>
                  </a:lnTo>
                  <a:lnTo>
                    <a:pt x="1114196" y="477520"/>
                  </a:lnTo>
                  <a:lnTo>
                    <a:pt x="1115047" y="478790"/>
                  </a:lnTo>
                  <a:lnTo>
                    <a:pt x="1115961" y="480060"/>
                  </a:lnTo>
                  <a:lnTo>
                    <a:pt x="1116914" y="482600"/>
                  </a:lnTo>
                  <a:lnTo>
                    <a:pt x="1126236" y="492760"/>
                  </a:lnTo>
                  <a:lnTo>
                    <a:pt x="1127582" y="492760"/>
                  </a:lnTo>
                  <a:lnTo>
                    <a:pt x="1128966" y="494030"/>
                  </a:lnTo>
                  <a:lnTo>
                    <a:pt x="1131849" y="496570"/>
                  </a:lnTo>
                  <a:lnTo>
                    <a:pt x="1570342" y="496570"/>
                  </a:lnTo>
                  <a:lnTo>
                    <a:pt x="1572069" y="494030"/>
                  </a:lnTo>
                  <a:lnTo>
                    <a:pt x="1572882" y="494030"/>
                  </a:lnTo>
                  <a:lnTo>
                    <a:pt x="1573682" y="492760"/>
                  </a:lnTo>
                  <a:lnTo>
                    <a:pt x="1574444" y="491490"/>
                  </a:lnTo>
                  <a:lnTo>
                    <a:pt x="1575181" y="491490"/>
                  </a:lnTo>
                  <a:lnTo>
                    <a:pt x="1576552" y="488950"/>
                  </a:lnTo>
                  <a:lnTo>
                    <a:pt x="1577187" y="487680"/>
                  </a:lnTo>
                  <a:lnTo>
                    <a:pt x="1646113" y="379730"/>
                  </a:lnTo>
                  <a:lnTo>
                    <a:pt x="1299349" y="379730"/>
                  </a:lnTo>
                  <a:lnTo>
                    <a:pt x="1298854" y="378460"/>
                  </a:lnTo>
                  <a:lnTo>
                    <a:pt x="1298422" y="378460"/>
                  </a:lnTo>
                  <a:lnTo>
                    <a:pt x="1298079" y="377190"/>
                  </a:lnTo>
                  <a:lnTo>
                    <a:pt x="1297762" y="377190"/>
                  </a:lnTo>
                  <a:lnTo>
                    <a:pt x="1297635" y="375920"/>
                  </a:lnTo>
                  <a:lnTo>
                    <a:pt x="1297762" y="373380"/>
                  </a:lnTo>
                  <a:lnTo>
                    <a:pt x="1298232" y="373380"/>
                  </a:lnTo>
                  <a:lnTo>
                    <a:pt x="1448866" y="137160"/>
                  </a:lnTo>
                  <a:lnTo>
                    <a:pt x="1449311" y="135890"/>
                  </a:lnTo>
                  <a:lnTo>
                    <a:pt x="1450695" y="135890"/>
                  </a:lnTo>
                  <a:lnTo>
                    <a:pt x="1451178" y="134620"/>
                  </a:lnTo>
                  <a:lnTo>
                    <a:pt x="1802549" y="134620"/>
                  </a:lnTo>
                  <a:lnTo>
                    <a:pt x="1803120" y="133350"/>
                  </a:lnTo>
                  <a:lnTo>
                    <a:pt x="1803755" y="133350"/>
                  </a:lnTo>
                  <a:lnTo>
                    <a:pt x="1804276" y="132080"/>
                  </a:lnTo>
                  <a:lnTo>
                    <a:pt x="1867357" y="34290"/>
                  </a:lnTo>
                  <a:lnTo>
                    <a:pt x="1867941" y="33020"/>
                  </a:lnTo>
                  <a:lnTo>
                    <a:pt x="1868449" y="31750"/>
                  </a:lnTo>
                  <a:lnTo>
                    <a:pt x="1868893" y="30480"/>
                  </a:lnTo>
                  <a:lnTo>
                    <a:pt x="1869262" y="29210"/>
                  </a:lnTo>
                  <a:lnTo>
                    <a:pt x="1869427" y="29210"/>
                  </a:lnTo>
                  <a:lnTo>
                    <a:pt x="1869681" y="27940"/>
                  </a:lnTo>
                  <a:lnTo>
                    <a:pt x="1869859" y="26670"/>
                  </a:lnTo>
                  <a:lnTo>
                    <a:pt x="1869668" y="21590"/>
                  </a:lnTo>
                  <a:lnTo>
                    <a:pt x="1869414" y="20320"/>
                  </a:lnTo>
                  <a:lnTo>
                    <a:pt x="1869071" y="19050"/>
                  </a:lnTo>
                  <a:lnTo>
                    <a:pt x="1868881" y="19050"/>
                  </a:lnTo>
                  <a:lnTo>
                    <a:pt x="1868436" y="17780"/>
                  </a:lnTo>
                  <a:lnTo>
                    <a:pt x="1867916" y="16510"/>
                  </a:lnTo>
                  <a:lnTo>
                    <a:pt x="1867331" y="15240"/>
                  </a:lnTo>
                  <a:lnTo>
                    <a:pt x="1867014" y="15240"/>
                  </a:lnTo>
                  <a:lnTo>
                    <a:pt x="1866328" y="13970"/>
                  </a:lnTo>
                  <a:lnTo>
                    <a:pt x="1865960" y="13970"/>
                  </a:lnTo>
                  <a:lnTo>
                    <a:pt x="1864766" y="12700"/>
                  </a:lnTo>
                  <a:lnTo>
                    <a:pt x="1864347" y="12700"/>
                  </a:lnTo>
                  <a:lnTo>
                    <a:pt x="1863458" y="11430"/>
                  </a:lnTo>
                  <a:close/>
                </a:path>
                <a:path w="2431415" h="511810">
                  <a:moveTo>
                    <a:pt x="1047432" y="433070"/>
                  </a:moveTo>
                  <a:lnTo>
                    <a:pt x="787857" y="433070"/>
                  </a:lnTo>
                  <a:lnTo>
                    <a:pt x="788454" y="434340"/>
                  </a:lnTo>
                  <a:lnTo>
                    <a:pt x="1046302" y="434340"/>
                  </a:lnTo>
                  <a:lnTo>
                    <a:pt x="1047432" y="433070"/>
                  </a:lnTo>
                  <a:close/>
                </a:path>
                <a:path w="2431415" h="511810">
                  <a:moveTo>
                    <a:pt x="1058887" y="427990"/>
                  </a:moveTo>
                  <a:lnTo>
                    <a:pt x="785812" y="427990"/>
                  </a:lnTo>
                  <a:lnTo>
                    <a:pt x="785660" y="429260"/>
                  </a:lnTo>
                  <a:lnTo>
                    <a:pt x="785964" y="431800"/>
                  </a:lnTo>
                  <a:lnTo>
                    <a:pt x="786257" y="431800"/>
                  </a:lnTo>
                  <a:lnTo>
                    <a:pt x="786625" y="433070"/>
                  </a:lnTo>
                  <a:lnTo>
                    <a:pt x="1050747" y="433070"/>
                  </a:lnTo>
                  <a:lnTo>
                    <a:pt x="1051826" y="431800"/>
                  </a:lnTo>
                  <a:lnTo>
                    <a:pt x="1053934" y="430530"/>
                  </a:lnTo>
                  <a:lnTo>
                    <a:pt x="1055966" y="430530"/>
                  </a:lnTo>
                  <a:lnTo>
                    <a:pt x="1056970" y="429260"/>
                  </a:lnTo>
                  <a:lnTo>
                    <a:pt x="1057935" y="429260"/>
                  </a:lnTo>
                  <a:lnTo>
                    <a:pt x="1058887" y="427990"/>
                  </a:lnTo>
                  <a:close/>
                </a:path>
                <a:path w="2431415" h="511810">
                  <a:moveTo>
                    <a:pt x="1249011" y="134620"/>
                  </a:moveTo>
                  <a:lnTo>
                    <a:pt x="1091425" y="134620"/>
                  </a:lnTo>
                  <a:lnTo>
                    <a:pt x="1091895" y="135890"/>
                  </a:lnTo>
                  <a:lnTo>
                    <a:pt x="1093279" y="135890"/>
                  </a:lnTo>
                  <a:lnTo>
                    <a:pt x="1093724" y="137160"/>
                  </a:lnTo>
                  <a:lnTo>
                    <a:pt x="1094244" y="137160"/>
                  </a:lnTo>
                  <a:lnTo>
                    <a:pt x="1094384" y="138430"/>
                  </a:lnTo>
                  <a:lnTo>
                    <a:pt x="1094536" y="138430"/>
                  </a:lnTo>
                  <a:lnTo>
                    <a:pt x="1094689" y="139700"/>
                  </a:lnTo>
                  <a:lnTo>
                    <a:pt x="1094536" y="140970"/>
                  </a:lnTo>
                  <a:lnTo>
                    <a:pt x="1094384" y="140970"/>
                  </a:lnTo>
                  <a:lnTo>
                    <a:pt x="1094257" y="142240"/>
                  </a:lnTo>
                  <a:lnTo>
                    <a:pt x="1094105" y="142240"/>
                  </a:lnTo>
                  <a:lnTo>
                    <a:pt x="984326" y="313690"/>
                  </a:lnTo>
                  <a:lnTo>
                    <a:pt x="983881" y="314960"/>
                  </a:lnTo>
                  <a:lnTo>
                    <a:pt x="982802" y="314960"/>
                  </a:lnTo>
                  <a:lnTo>
                    <a:pt x="982179" y="316230"/>
                  </a:lnTo>
                  <a:lnTo>
                    <a:pt x="857796" y="316230"/>
                  </a:lnTo>
                  <a:lnTo>
                    <a:pt x="857186" y="317500"/>
                  </a:lnTo>
                  <a:lnTo>
                    <a:pt x="855903" y="317500"/>
                  </a:lnTo>
                  <a:lnTo>
                    <a:pt x="855611" y="318770"/>
                  </a:lnTo>
                  <a:lnTo>
                    <a:pt x="786244" y="426720"/>
                  </a:lnTo>
                  <a:lnTo>
                    <a:pt x="786091" y="427990"/>
                  </a:lnTo>
                  <a:lnTo>
                    <a:pt x="1059815" y="427990"/>
                  </a:lnTo>
                  <a:lnTo>
                    <a:pt x="1060716" y="426720"/>
                  </a:lnTo>
                  <a:lnTo>
                    <a:pt x="1061580" y="425450"/>
                  </a:lnTo>
                  <a:lnTo>
                    <a:pt x="1062431" y="425450"/>
                  </a:lnTo>
                  <a:lnTo>
                    <a:pt x="1063256" y="424180"/>
                  </a:lnTo>
                  <a:lnTo>
                    <a:pt x="1064056" y="424180"/>
                  </a:lnTo>
                  <a:lnTo>
                    <a:pt x="1065555" y="421640"/>
                  </a:lnTo>
                  <a:lnTo>
                    <a:pt x="1066253" y="420370"/>
                  </a:lnTo>
                  <a:lnTo>
                    <a:pt x="1066927" y="420370"/>
                  </a:lnTo>
                  <a:lnTo>
                    <a:pt x="1067562" y="419100"/>
                  </a:lnTo>
                  <a:lnTo>
                    <a:pt x="1249011" y="134620"/>
                  </a:lnTo>
                  <a:close/>
                </a:path>
                <a:path w="2431415" h="511810">
                  <a:moveTo>
                    <a:pt x="1755406" y="203200"/>
                  </a:moveTo>
                  <a:lnTo>
                    <a:pt x="1523060" y="203200"/>
                  </a:lnTo>
                  <a:lnTo>
                    <a:pt x="1455991" y="308610"/>
                  </a:lnTo>
                  <a:lnTo>
                    <a:pt x="1455674" y="308610"/>
                  </a:lnTo>
                  <a:lnTo>
                    <a:pt x="1455534" y="309880"/>
                  </a:lnTo>
                  <a:lnTo>
                    <a:pt x="1455381" y="309880"/>
                  </a:lnTo>
                  <a:lnTo>
                    <a:pt x="1455229" y="311150"/>
                  </a:lnTo>
                  <a:lnTo>
                    <a:pt x="1455381" y="312420"/>
                  </a:lnTo>
                  <a:lnTo>
                    <a:pt x="1455547" y="312420"/>
                  </a:lnTo>
                  <a:lnTo>
                    <a:pt x="1455750" y="313690"/>
                  </a:lnTo>
                  <a:lnTo>
                    <a:pt x="1456296" y="313690"/>
                  </a:lnTo>
                  <a:lnTo>
                    <a:pt x="1456766" y="314960"/>
                  </a:lnTo>
                  <a:lnTo>
                    <a:pt x="1457871" y="314960"/>
                  </a:lnTo>
                  <a:lnTo>
                    <a:pt x="1458188" y="316230"/>
                  </a:lnTo>
                  <a:lnTo>
                    <a:pt x="1533474" y="316230"/>
                  </a:lnTo>
                  <a:lnTo>
                    <a:pt x="1534058" y="317500"/>
                  </a:lnTo>
                  <a:lnTo>
                    <a:pt x="1534820" y="317500"/>
                  </a:lnTo>
                  <a:lnTo>
                    <a:pt x="1535239" y="318770"/>
                  </a:lnTo>
                  <a:lnTo>
                    <a:pt x="1535734" y="318770"/>
                  </a:lnTo>
                  <a:lnTo>
                    <a:pt x="1535912" y="320040"/>
                  </a:lnTo>
                  <a:lnTo>
                    <a:pt x="1535976" y="321310"/>
                  </a:lnTo>
                  <a:lnTo>
                    <a:pt x="1535912" y="322580"/>
                  </a:lnTo>
                  <a:lnTo>
                    <a:pt x="1535747" y="322580"/>
                  </a:lnTo>
                  <a:lnTo>
                    <a:pt x="1535353" y="323850"/>
                  </a:lnTo>
                  <a:lnTo>
                    <a:pt x="1500543" y="378460"/>
                  </a:lnTo>
                  <a:lnTo>
                    <a:pt x="1499971" y="378460"/>
                  </a:lnTo>
                  <a:lnTo>
                    <a:pt x="1499717" y="379730"/>
                  </a:lnTo>
                  <a:lnTo>
                    <a:pt x="1646113" y="379730"/>
                  </a:lnTo>
                  <a:lnTo>
                    <a:pt x="1755584" y="208280"/>
                  </a:lnTo>
                  <a:lnTo>
                    <a:pt x="1756029" y="208280"/>
                  </a:lnTo>
                  <a:lnTo>
                    <a:pt x="1756156" y="207010"/>
                  </a:lnTo>
                  <a:lnTo>
                    <a:pt x="1755863" y="204470"/>
                  </a:lnTo>
                  <a:lnTo>
                    <a:pt x="1755571" y="204470"/>
                  </a:lnTo>
                  <a:lnTo>
                    <a:pt x="1755406" y="203200"/>
                  </a:lnTo>
                  <a:close/>
                </a:path>
                <a:path w="2431415" h="511810">
                  <a:moveTo>
                    <a:pt x="1753971" y="201930"/>
                  </a:moveTo>
                  <a:lnTo>
                    <a:pt x="1524025" y="201930"/>
                  </a:lnTo>
                  <a:lnTo>
                    <a:pt x="1523758" y="203200"/>
                  </a:lnTo>
                  <a:lnTo>
                    <a:pt x="1754517" y="203200"/>
                  </a:lnTo>
                  <a:lnTo>
                    <a:pt x="1753971" y="201930"/>
                  </a:lnTo>
                  <a:close/>
                </a:path>
                <a:path w="2431415" h="511810">
                  <a:moveTo>
                    <a:pt x="754126" y="10160"/>
                  </a:moveTo>
                  <a:lnTo>
                    <a:pt x="308470" y="10160"/>
                  </a:lnTo>
                  <a:lnTo>
                    <a:pt x="305409" y="11430"/>
                  </a:lnTo>
                  <a:lnTo>
                    <a:pt x="754595" y="11430"/>
                  </a:lnTo>
                  <a:lnTo>
                    <a:pt x="754126" y="10160"/>
                  </a:lnTo>
                  <a:close/>
                </a:path>
                <a:path w="2431415" h="511810">
                  <a:moveTo>
                    <a:pt x="1308201" y="10160"/>
                  </a:moveTo>
                  <a:lnTo>
                    <a:pt x="863549" y="10160"/>
                  </a:lnTo>
                  <a:lnTo>
                    <a:pt x="860171" y="11430"/>
                  </a:lnTo>
                  <a:lnTo>
                    <a:pt x="1309154" y="11430"/>
                  </a:lnTo>
                  <a:lnTo>
                    <a:pt x="1308201" y="10160"/>
                  </a:lnTo>
                  <a:close/>
                </a:path>
                <a:path w="2431415" h="511810">
                  <a:moveTo>
                    <a:pt x="1861540" y="10160"/>
                  </a:moveTo>
                  <a:lnTo>
                    <a:pt x="1417383" y="10160"/>
                  </a:lnTo>
                  <a:lnTo>
                    <a:pt x="1414005" y="11430"/>
                  </a:lnTo>
                  <a:lnTo>
                    <a:pt x="1863001" y="11430"/>
                  </a:lnTo>
                  <a:lnTo>
                    <a:pt x="1861540" y="10160"/>
                  </a:lnTo>
                  <a:close/>
                </a:path>
                <a:path w="2431415" h="511810">
                  <a:moveTo>
                    <a:pt x="751065" y="8890"/>
                  </a:moveTo>
                  <a:lnTo>
                    <a:pt x="314617" y="8890"/>
                  </a:lnTo>
                  <a:lnTo>
                    <a:pt x="311531" y="10160"/>
                  </a:lnTo>
                  <a:lnTo>
                    <a:pt x="752119" y="10160"/>
                  </a:lnTo>
                  <a:lnTo>
                    <a:pt x="751065" y="8890"/>
                  </a:lnTo>
                  <a:close/>
                </a:path>
                <a:path w="2431415" h="511810">
                  <a:moveTo>
                    <a:pt x="1306156" y="8890"/>
                  </a:moveTo>
                  <a:lnTo>
                    <a:pt x="870369" y="8890"/>
                  </a:lnTo>
                  <a:lnTo>
                    <a:pt x="866952" y="10160"/>
                  </a:lnTo>
                  <a:lnTo>
                    <a:pt x="1306677" y="10160"/>
                  </a:lnTo>
                  <a:lnTo>
                    <a:pt x="1306156" y="8890"/>
                  </a:lnTo>
                  <a:close/>
                </a:path>
                <a:path w="2431415" h="511810">
                  <a:moveTo>
                    <a:pt x="1860003" y="8890"/>
                  </a:moveTo>
                  <a:lnTo>
                    <a:pt x="1424203" y="8890"/>
                  </a:lnTo>
                  <a:lnTo>
                    <a:pt x="1420787" y="10160"/>
                  </a:lnTo>
                  <a:lnTo>
                    <a:pt x="1860524" y="10160"/>
                  </a:lnTo>
                  <a:lnTo>
                    <a:pt x="1860003" y="8890"/>
                  </a:lnTo>
                  <a:close/>
                </a:path>
                <a:path w="2431415" h="511810">
                  <a:moveTo>
                    <a:pt x="746747" y="7620"/>
                  </a:moveTo>
                  <a:lnTo>
                    <a:pt x="323799" y="7620"/>
                  </a:lnTo>
                  <a:lnTo>
                    <a:pt x="320738" y="8890"/>
                  </a:lnTo>
                  <a:lnTo>
                    <a:pt x="747826" y="8890"/>
                  </a:lnTo>
                  <a:lnTo>
                    <a:pt x="746747" y="7620"/>
                  </a:lnTo>
                  <a:close/>
                </a:path>
                <a:path w="2431415" h="511810">
                  <a:moveTo>
                    <a:pt x="1301165" y="7620"/>
                  </a:moveTo>
                  <a:lnTo>
                    <a:pt x="880706" y="7620"/>
                  </a:lnTo>
                  <a:lnTo>
                    <a:pt x="877252" y="8890"/>
                  </a:lnTo>
                  <a:lnTo>
                    <a:pt x="1302308" y="8890"/>
                  </a:lnTo>
                  <a:lnTo>
                    <a:pt x="1301165" y="7620"/>
                  </a:lnTo>
                  <a:close/>
                </a:path>
                <a:path w="2431415" h="511810">
                  <a:moveTo>
                    <a:pt x="1855012" y="7620"/>
                  </a:moveTo>
                  <a:lnTo>
                    <a:pt x="1434541" y="7620"/>
                  </a:lnTo>
                  <a:lnTo>
                    <a:pt x="1431086" y="8890"/>
                  </a:lnTo>
                  <a:lnTo>
                    <a:pt x="1856155" y="8890"/>
                  </a:lnTo>
                  <a:lnTo>
                    <a:pt x="1855012" y="7620"/>
                  </a:lnTo>
                  <a:close/>
                </a:path>
                <a:path w="2431415" h="511810">
                  <a:moveTo>
                    <a:pt x="1952752" y="2540"/>
                  </a:moveTo>
                  <a:lnTo>
                    <a:pt x="1940623" y="2540"/>
                  </a:lnTo>
                  <a:lnTo>
                    <a:pt x="1940064" y="3810"/>
                  </a:lnTo>
                  <a:lnTo>
                    <a:pt x="1953133" y="3810"/>
                  </a:lnTo>
                  <a:lnTo>
                    <a:pt x="1952752" y="2540"/>
                  </a:lnTo>
                  <a:close/>
                </a:path>
                <a:path w="2431415" h="511810">
                  <a:moveTo>
                    <a:pt x="1951418" y="1270"/>
                  </a:moveTo>
                  <a:lnTo>
                    <a:pt x="1942147" y="1270"/>
                  </a:lnTo>
                  <a:lnTo>
                    <a:pt x="1941233" y="2540"/>
                  </a:lnTo>
                  <a:lnTo>
                    <a:pt x="1952117" y="2540"/>
                  </a:lnTo>
                  <a:lnTo>
                    <a:pt x="1951418" y="1270"/>
                  </a:lnTo>
                  <a:close/>
                </a:path>
                <a:path w="2431415" h="511810">
                  <a:moveTo>
                    <a:pt x="1948789" y="0"/>
                  </a:moveTo>
                  <a:lnTo>
                    <a:pt x="1944789" y="0"/>
                  </a:lnTo>
                  <a:lnTo>
                    <a:pt x="1944230" y="1270"/>
                  </a:lnTo>
                  <a:lnTo>
                    <a:pt x="1949348" y="1270"/>
                  </a:lnTo>
                  <a:lnTo>
                    <a:pt x="1948789" y="0"/>
                  </a:lnTo>
                  <a:close/>
                </a:path>
              </a:pathLst>
            </a:custGeom>
            <a:solidFill>
              <a:schemeClr val="accent2"/>
            </a:solidFill>
          </p:spPr>
          <p:txBody>
            <a:bodyPr wrap="square" lIns="0" tIns="0" rIns="0" bIns="0" rtlCol="0"/>
            <a:lstStyle/>
            <a:p>
              <a:pPr algn="ctr"/>
              <a:endParaRPr/>
            </a:p>
          </p:txBody>
        </p:sp>
        <p:sp>
          <p:nvSpPr>
            <p:cNvPr id="7" name="Text Box 2">
              <a:hlinkClick r:id="rId2"/>
              <a:extLst>
                <a:ext uri="{FF2B5EF4-FFF2-40B4-BE49-F238E27FC236}">
                  <a16:creationId xmlns:a16="http://schemas.microsoft.com/office/drawing/2014/main" id="{7E2A757E-DAB6-C80F-F2F1-A370CFE562E0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832181" y="6292302"/>
              <a:ext cx="1336862" cy="2308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mo" panose="020B0604020202020204" pitchFamily="34" charset="0"/>
                  <a:ea typeface="Arimo" panose="020B0604020202020204" pitchFamily="34" charset="0"/>
                  <a:cs typeface="Arimo" panose="020B0604020202020204" pitchFamily="34" charset="0"/>
                </a:rPr>
                <a:t>EUROPOS.GROUP</a:t>
              </a:r>
              <a:endParaRPr lang="x-none" altLang="x-non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  <a:sym typeface="Poppins SemiBold" charset="0"/>
              </a:endParaRPr>
            </a:p>
          </p:txBody>
        </p:sp>
        <p:sp>
          <p:nvSpPr>
            <p:cNvPr id="8" name="Text Box 2">
              <a:extLst>
                <a:ext uri="{FF2B5EF4-FFF2-40B4-BE49-F238E27FC236}">
                  <a16:creationId xmlns:a16="http://schemas.microsoft.com/office/drawing/2014/main" id="{5E659064-DD77-2D5E-BD9A-A7C904190A54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2328917" y="6287049"/>
              <a:ext cx="1711455" cy="2308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mo" panose="020B0604020202020204" pitchFamily="34" charset="0"/>
                  <a:ea typeface="Arimo" panose="020B0604020202020204" pitchFamily="34" charset="0"/>
                  <a:cs typeface="Arimo" panose="020B0604020202020204" pitchFamily="34" charset="0"/>
                </a:rPr>
                <a:t>EUROPOS.RU</a:t>
              </a:r>
              <a:endParaRPr lang="x-none" altLang="x-non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  <a:sym typeface="Poppins SemiBold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B658349C-03A9-4CE9-0500-808CEEEC6482}"/>
              </a:ext>
            </a:extLst>
          </p:cNvPr>
          <p:cNvSpPr txBox="1"/>
          <p:nvPr/>
        </p:nvSpPr>
        <p:spPr>
          <a:xfrm>
            <a:off x="763402" y="448647"/>
            <a:ext cx="56668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accent1"/>
                </a:solidFill>
                <a:latin typeface="Montserrat ExtraBold" panose="00000900000000000000" pitchFamily="2" charset="-52"/>
                <a:ea typeface="Open Sans" panose="020B0606030504020204" pitchFamily="34" charset="0"/>
                <a:cs typeface="Open Sans" panose="020B0606030504020204" pitchFamily="34" charset="0"/>
              </a:rPr>
              <a:t>ПРЕИМУЩЕСТВА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AB488A91-FBC1-DDEA-902B-44916E13F08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128000"/>
                    </a14:imgEffect>
                    <a14:imgEffect>
                      <a14:brightnessContrast bright="12000" contrast="1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74713" y="1400105"/>
            <a:ext cx="4559584" cy="315692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1906A7A-0FD6-4068-25BD-0FA95484A668}"/>
              </a:ext>
            </a:extLst>
          </p:cNvPr>
          <p:cNvSpPr txBox="1"/>
          <p:nvPr/>
        </p:nvSpPr>
        <p:spPr>
          <a:xfrm>
            <a:off x="1714813" y="4994110"/>
            <a:ext cx="333900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kern="1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Эффективное использование полочного пространства</a:t>
            </a:r>
            <a:endParaRPr lang="ru-RU" sz="1400" b="1" kern="100" dirty="0">
              <a:effectLst/>
              <a:highlight>
                <a:srgbClr val="FFFF00"/>
              </a:highligh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4" name="Овал 23">
            <a:extLst>
              <a:ext uri="{FF2B5EF4-FFF2-40B4-BE49-F238E27FC236}">
                <a16:creationId xmlns:a16="http://schemas.microsoft.com/office/drawing/2014/main" id="{BD6D8CA8-C8BE-E5DB-BC79-1CAF2D6CCAC8}"/>
              </a:ext>
            </a:extLst>
          </p:cNvPr>
          <p:cNvSpPr/>
          <p:nvPr/>
        </p:nvSpPr>
        <p:spPr>
          <a:xfrm>
            <a:off x="1101991" y="5062054"/>
            <a:ext cx="472440" cy="47244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FD5DF55-6A56-21B6-2B1E-CBCE9533837A}"/>
              </a:ext>
            </a:extLst>
          </p:cNvPr>
          <p:cNvSpPr txBox="1"/>
          <p:nvPr/>
        </p:nvSpPr>
        <p:spPr>
          <a:xfrm>
            <a:off x="9616440" y="464588"/>
            <a:ext cx="17013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 Medium" panose="00000600000000000000" pitchFamily="2" charset="-52"/>
                <a:ea typeface="Open Sans" panose="020B0606030504020204" pitchFamily="34" charset="0"/>
                <a:cs typeface="Open Sans" panose="020B0606030504020204" pitchFamily="34" charset="0"/>
              </a:rPr>
              <a:t>BAKE PRO</a:t>
            </a: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A569223C-3284-E1F1-6FE7-937FD98E5406}"/>
              </a:ext>
            </a:extLst>
          </p:cNvPr>
          <p:cNvCxnSpPr>
            <a:cxnSpLocks/>
          </p:cNvCxnSpPr>
          <p:nvPr/>
        </p:nvCxnSpPr>
        <p:spPr>
          <a:xfrm>
            <a:off x="9860280" y="868812"/>
            <a:ext cx="2331720" cy="0"/>
          </a:xfrm>
          <a:prstGeom prst="line">
            <a:avLst/>
          </a:prstGeom>
          <a:ln>
            <a:solidFill>
              <a:srgbClr val="B2B2B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8E3AEECF-C5E7-EC33-6419-9DD3E44E1FF3}"/>
              </a:ext>
            </a:extLst>
          </p:cNvPr>
          <p:cNvSpPr txBox="1"/>
          <p:nvPr/>
        </p:nvSpPr>
        <p:spPr>
          <a:xfrm>
            <a:off x="7485568" y="4994110"/>
            <a:ext cx="4165591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kern="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Безопасность и экологичность, отсутствие клея и металлических элементов</a:t>
            </a:r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E25AE1F5-A39C-4626-26FC-3A43228D4A66}"/>
              </a:ext>
            </a:extLst>
          </p:cNvPr>
          <p:cNvSpPr/>
          <p:nvPr/>
        </p:nvSpPr>
        <p:spPr>
          <a:xfrm>
            <a:off x="6861217" y="5101832"/>
            <a:ext cx="472440" cy="47244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</a:t>
            </a:r>
          </a:p>
        </p:txBody>
      </p: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id="{B47E0AA5-E164-3BE4-D09C-CC896A57D947}"/>
              </a:ext>
            </a:extLst>
          </p:cNvPr>
          <p:cNvGrpSpPr/>
          <p:nvPr/>
        </p:nvGrpSpPr>
        <p:grpSpPr>
          <a:xfrm>
            <a:off x="6904859" y="1591303"/>
            <a:ext cx="2947470" cy="2882634"/>
            <a:chOff x="1396906" y="1711678"/>
            <a:chExt cx="2947470" cy="2882634"/>
          </a:xfrm>
        </p:grpSpPr>
        <p:pic>
          <p:nvPicPr>
            <p:cNvPr id="20" name="Рисунок 19">
              <a:extLst>
                <a:ext uri="{FF2B5EF4-FFF2-40B4-BE49-F238E27FC236}">
                  <a16:creationId xmlns:a16="http://schemas.microsoft.com/office/drawing/2014/main" id="{CFA370D0-E23D-A810-E951-CB869E04DB9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87261" y="1711678"/>
              <a:ext cx="2657115" cy="2657115"/>
            </a:xfrm>
            <a:prstGeom prst="round2Same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grpSp>
          <p:nvGrpSpPr>
            <p:cNvPr id="38" name="Группа 37">
              <a:extLst>
                <a:ext uri="{FF2B5EF4-FFF2-40B4-BE49-F238E27FC236}">
                  <a16:creationId xmlns:a16="http://schemas.microsoft.com/office/drawing/2014/main" id="{ACC43269-94FE-BDB2-FCB0-1EEADF384BE9}"/>
                </a:ext>
              </a:extLst>
            </p:cNvPr>
            <p:cNvGrpSpPr/>
            <p:nvPr/>
          </p:nvGrpSpPr>
          <p:grpSpPr>
            <a:xfrm>
              <a:off x="1396906" y="4029315"/>
              <a:ext cx="580709" cy="564997"/>
              <a:chOff x="531239" y="1687998"/>
              <a:chExt cx="707252" cy="707886"/>
            </a:xfrm>
          </p:grpSpPr>
          <p:pic>
            <p:nvPicPr>
              <p:cNvPr id="34" name="Рисунок 33" descr="Лист со сплошной заливкой">
                <a:extLst>
                  <a:ext uri="{FF2B5EF4-FFF2-40B4-BE49-F238E27FC236}">
                    <a16:creationId xmlns:a16="http://schemas.microsoft.com/office/drawing/2014/main" id="{7571A091-9B93-1619-6A91-976AB181362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611934" y="1753545"/>
                <a:ext cx="576792" cy="576792"/>
              </a:xfrm>
              <a:prstGeom prst="ellipse">
                <a:avLst/>
              </a:prstGeom>
            </p:spPr>
          </p:pic>
          <p:sp>
            <p:nvSpPr>
              <p:cNvPr id="35" name="Овал 34">
                <a:extLst>
                  <a:ext uri="{FF2B5EF4-FFF2-40B4-BE49-F238E27FC236}">
                    <a16:creationId xmlns:a16="http://schemas.microsoft.com/office/drawing/2014/main" id="{2E5F2EE2-A002-C45B-7A66-BAEDCA0EFA25}"/>
                  </a:ext>
                </a:extLst>
              </p:cNvPr>
              <p:cNvSpPr/>
              <p:nvPr/>
            </p:nvSpPr>
            <p:spPr>
              <a:xfrm>
                <a:off x="531239" y="1687998"/>
                <a:ext cx="707252" cy="707886"/>
              </a:xfrm>
              <a:prstGeom prst="ellipse">
                <a:avLst/>
              </a:prstGeom>
              <a:noFill/>
              <a:ln w="12700">
                <a:solidFill>
                  <a:srgbClr val="0B478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544158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11182D-5F18-C70A-6392-AAB9B5A203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: скругленные верхние углы 11">
            <a:extLst>
              <a:ext uri="{FF2B5EF4-FFF2-40B4-BE49-F238E27FC236}">
                <a16:creationId xmlns:a16="http://schemas.microsoft.com/office/drawing/2014/main" id="{CA4D3C20-E3FC-E9E0-4118-9BD772897819}"/>
              </a:ext>
            </a:extLst>
          </p:cNvPr>
          <p:cNvSpPr/>
          <p:nvPr/>
        </p:nvSpPr>
        <p:spPr>
          <a:xfrm>
            <a:off x="0" y="4698368"/>
            <a:ext cx="12192000" cy="1290820"/>
          </a:xfrm>
          <a:prstGeom prst="round2SameRect">
            <a:avLst/>
          </a:prstGeom>
          <a:solidFill>
            <a:srgbClr val="EAEAE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7" name="Группа 26">
            <a:extLst>
              <a:ext uri="{FF2B5EF4-FFF2-40B4-BE49-F238E27FC236}">
                <a16:creationId xmlns:a16="http://schemas.microsoft.com/office/drawing/2014/main" id="{84E68FA4-D6EF-7E9C-75F2-9FA34DEDABD8}"/>
              </a:ext>
            </a:extLst>
          </p:cNvPr>
          <p:cNvGrpSpPr/>
          <p:nvPr/>
        </p:nvGrpSpPr>
        <p:grpSpPr>
          <a:xfrm>
            <a:off x="832181" y="6287049"/>
            <a:ext cx="10517006" cy="244865"/>
            <a:chOff x="832181" y="6287049"/>
            <a:chExt cx="10517006" cy="244865"/>
          </a:xfrm>
        </p:grpSpPr>
        <p:sp>
          <p:nvSpPr>
            <p:cNvPr id="5" name="object 4">
              <a:extLst>
                <a:ext uri="{FF2B5EF4-FFF2-40B4-BE49-F238E27FC236}">
                  <a16:creationId xmlns:a16="http://schemas.microsoft.com/office/drawing/2014/main" id="{700B4108-5F54-453D-9A2A-27D5AECAF057}"/>
                </a:ext>
              </a:extLst>
            </p:cNvPr>
            <p:cNvSpPr/>
            <p:nvPr/>
          </p:nvSpPr>
          <p:spPr>
            <a:xfrm>
              <a:off x="10512870" y="6355871"/>
              <a:ext cx="836317" cy="176043"/>
            </a:xfrm>
            <a:custGeom>
              <a:avLst/>
              <a:gdLst/>
              <a:ahLst/>
              <a:cxnLst/>
              <a:rect l="l" t="t" r="r" b="b"/>
              <a:pathLst>
                <a:path w="2431415" h="511810">
                  <a:moveTo>
                    <a:pt x="2099118" y="393700"/>
                  </a:moveTo>
                  <a:lnTo>
                    <a:pt x="1901494" y="393700"/>
                  </a:lnTo>
                  <a:lnTo>
                    <a:pt x="1902599" y="394970"/>
                  </a:lnTo>
                  <a:lnTo>
                    <a:pt x="1905812" y="394970"/>
                  </a:lnTo>
                  <a:lnTo>
                    <a:pt x="1906854" y="396240"/>
                  </a:lnTo>
                  <a:lnTo>
                    <a:pt x="1907882" y="396240"/>
                  </a:lnTo>
                  <a:lnTo>
                    <a:pt x="1908898" y="397510"/>
                  </a:lnTo>
                  <a:lnTo>
                    <a:pt x="2127719" y="511810"/>
                  </a:lnTo>
                  <a:lnTo>
                    <a:pt x="2135695" y="511810"/>
                  </a:lnTo>
                  <a:lnTo>
                    <a:pt x="2136406" y="510540"/>
                  </a:lnTo>
                  <a:lnTo>
                    <a:pt x="2137270" y="510540"/>
                  </a:lnTo>
                  <a:lnTo>
                    <a:pt x="2137841" y="509270"/>
                  </a:lnTo>
                  <a:lnTo>
                    <a:pt x="2138349" y="509270"/>
                  </a:lnTo>
                  <a:lnTo>
                    <a:pt x="2138781" y="508000"/>
                  </a:lnTo>
                  <a:lnTo>
                    <a:pt x="2139022" y="508000"/>
                  </a:lnTo>
                  <a:lnTo>
                    <a:pt x="2139226" y="506730"/>
                  </a:lnTo>
                  <a:lnTo>
                    <a:pt x="2139391" y="506730"/>
                  </a:lnTo>
                  <a:lnTo>
                    <a:pt x="2139569" y="505460"/>
                  </a:lnTo>
                  <a:lnTo>
                    <a:pt x="2139416" y="501650"/>
                  </a:lnTo>
                  <a:lnTo>
                    <a:pt x="2139251" y="501650"/>
                  </a:lnTo>
                  <a:lnTo>
                    <a:pt x="2099118" y="393700"/>
                  </a:lnTo>
                  <a:close/>
                </a:path>
                <a:path w="2431415" h="511810">
                  <a:moveTo>
                    <a:pt x="1634756" y="509270"/>
                  </a:moveTo>
                  <a:lnTo>
                    <a:pt x="1628533" y="509270"/>
                  </a:lnTo>
                  <a:lnTo>
                    <a:pt x="1629067" y="510540"/>
                  </a:lnTo>
                  <a:lnTo>
                    <a:pt x="1634210" y="510540"/>
                  </a:lnTo>
                  <a:lnTo>
                    <a:pt x="1634756" y="509270"/>
                  </a:lnTo>
                  <a:close/>
                </a:path>
                <a:path w="2431415" h="511810">
                  <a:moveTo>
                    <a:pt x="1953666" y="3810"/>
                  </a:moveTo>
                  <a:lnTo>
                    <a:pt x="1939747" y="3810"/>
                  </a:lnTo>
                  <a:lnTo>
                    <a:pt x="1624596" y="497840"/>
                  </a:lnTo>
                  <a:lnTo>
                    <a:pt x="1624190" y="499110"/>
                  </a:lnTo>
                  <a:lnTo>
                    <a:pt x="1623783" y="499110"/>
                  </a:lnTo>
                  <a:lnTo>
                    <a:pt x="1623637" y="500380"/>
                  </a:lnTo>
                  <a:lnTo>
                    <a:pt x="1623574" y="502920"/>
                  </a:lnTo>
                  <a:lnTo>
                    <a:pt x="1623656" y="504190"/>
                  </a:lnTo>
                  <a:lnTo>
                    <a:pt x="1623809" y="504190"/>
                  </a:lnTo>
                  <a:lnTo>
                    <a:pt x="1623999" y="505460"/>
                  </a:lnTo>
                  <a:lnTo>
                    <a:pt x="1624355" y="505460"/>
                  </a:lnTo>
                  <a:lnTo>
                    <a:pt x="1624952" y="506730"/>
                  </a:lnTo>
                  <a:lnTo>
                    <a:pt x="1625307" y="508000"/>
                  </a:lnTo>
                  <a:lnTo>
                    <a:pt x="1626323" y="508000"/>
                  </a:lnTo>
                  <a:lnTo>
                    <a:pt x="1627009" y="509270"/>
                  </a:lnTo>
                  <a:lnTo>
                    <a:pt x="1635290" y="509270"/>
                  </a:lnTo>
                  <a:lnTo>
                    <a:pt x="1879333" y="396240"/>
                  </a:lnTo>
                  <a:lnTo>
                    <a:pt x="1880374" y="396240"/>
                  </a:lnTo>
                  <a:lnTo>
                    <a:pt x="1881428" y="394970"/>
                  </a:lnTo>
                  <a:lnTo>
                    <a:pt x="1884667" y="394970"/>
                  </a:lnTo>
                  <a:lnTo>
                    <a:pt x="1885759" y="393700"/>
                  </a:lnTo>
                  <a:lnTo>
                    <a:pt x="2099118" y="393700"/>
                  </a:lnTo>
                  <a:lnTo>
                    <a:pt x="2072678" y="322580"/>
                  </a:lnTo>
                  <a:lnTo>
                    <a:pt x="2072347" y="321310"/>
                  </a:lnTo>
                  <a:lnTo>
                    <a:pt x="2072220" y="321310"/>
                  </a:lnTo>
                  <a:lnTo>
                    <a:pt x="2072005" y="320040"/>
                  </a:lnTo>
                  <a:lnTo>
                    <a:pt x="2072055" y="314960"/>
                  </a:lnTo>
                  <a:lnTo>
                    <a:pt x="2072144" y="313690"/>
                  </a:lnTo>
                  <a:lnTo>
                    <a:pt x="2072589" y="312420"/>
                  </a:lnTo>
                  <a:lnTo>
                    <a:pt x="2072970" y="311150"/>
                  </a:lnTo>
                  <a:lnTo>
                    <a:pt x="2073427" y="309880"/>
                  </a:lnTo>
                  <a:lnTo>
                    <a:pt x="2073681" y="309880"/>
                  </a:lnTo>
                  <a:lnTo>
                    <a:pt x="2074240" y="308610"/>
                  </a:lnTo>
                  <a:lnTo>
                    <a:pt x="2074887" y="307340"/>
                  </a:lnTo>
                  <a:lnTo>
                    <a:pt x="2075586" y="307340"/>
                  </a:lnTo>
                  <a:lnTo>
                    <a:pt x="2075954" y="306070"/>
                  </a:lnTo>
                  <a:lnTo>
                    <a:pt x="2076348" y="306070"/>
                  </a:lnTo>
                  <a:lnTo>
                    <a:pt x="2077161" y="304800"/>
                  </a:lnTo>
                  <a:lnTo>
                    <a:pt x="2078037" y="304800"/>
                  </a:lnTo>
                  <a:lnTo>
                    <a:pt x="2078964" y="303530"/>
                  </a:lnTo>
                  <a:lnTo>
                    <a:pt x="2079942" y="303530"/>
                  </a:lnTo>
                  <a:lnTo>
                    <a:pt x="2080958" y="302260"/>
                  </a:lnTo>
                  <a:lnTo>
                    <a:pt x="2427300" y="142240"/>
                  </a:lnTo>
                  <a:lnTo>
                    <a:pt x="2428265" y="140970"/>
                  </a:lnTo>
                  <a:lnTo>
                    <a:pt x="2428938" y="140970"/>
                  </a:lnTo>
                  <a:lnTo>
                    <a:pt x="2429548" y="139700"/>
                  </a:lnTo>
                  <a:lnTo>
                    <a:pt x="2430081" y="139700"/>
                  </a:lnTo>
                  <a:lnTo>
                    <a:pt x="2430399" y="138430"/>
                  </a:lnTo>
                  <a:lnTo>
                    <a:pt x="2430678" y="138430"/>
                  </a:lnTo>
                  <a:lnTo>
                    <a:pt x="2430919" y="137160"/>
                  </a:lnTo>
                  <a:lnTo>
                    <a:pt x="2431313" y="137160"/>
                  </a:lnTo>
                  <a:lnTo>
                    <a:pt x="2431338" y="132080"/>
                  </a:lnTo>
                  <a:lnTo>
                    <a:pt x="2431186" y="132080"/>
                  </a:lnTo>
                  <a:lnTo>
                    <a:pt x="2430983" y="130810"/>
                  </a:lnTo>
                  <a:lnTo>
                    <a:pt x="2430602" y="130810"/>
                  </a:lnTo>
                  <a:lnTo>
                    <a:pt x="2430322" y="129540"/>
                  </a:lnTo>
                  <a:lnTo>
                    <a:pt x="2429814" y="129540"/>
                  </a:lnTo>
                  <a:lnTo>
                    <a:pt x="2429243" y="128270"/>
                  </a:lnTo>
                  <a:lnTo>
                    <a:pt x="2428608" y="128270"/>
                  </a:lnTo>
                  <a:lnTo>
                    <a:pt x="2427668" y="127000"/>
                  </a:lnTo>
                  <a:lnTo>
                    <a:pt x="2426106" y="127000"/>
                  </a:lnTo>
                  <a:lnTo>
                    <a:pt x="2424988" y="125730"/>
                  </a:lnTo>
                  <a:lnTo>
                    <a:pt x="2005863" y="125730"/>
                  </a:lnTo>
                  <a:lnTo>
                    <a:pt x="2004771" y="124460"/>
                  </a:lnTo>
                  <a:lnTo>
                    <a:pt x="2003196" y="124460"/>
                  </a:lnTo>
                  <a:lnTo>
                    <a:pt x="2002688" y="123190"/>
                  </a:lnTo>
                  <a:lnTo>
                    <a:pt x="2001697" y="123190"/>
                  </a:lnTo>
                  <a:lnTo>
                    <a:pt x="2000758" y="121920"/>
                  </a:lnTo>
                  <a:lnTo>
                    <a:pt x="1999449" y="121920"/>
                  </a:lnTo>
                  <a:lnTo>
                    <a:pt x="1998637" y="120650"/>
                  </a:lnTo>
                  <a:lnTo>
                    <a:pt x="1998256" y="120650"/>
                  </a:lnTo>
                  <a:lnTo>
                    <a:pt x="1997202" y="118110"/>
                  </a:lnTo>
                  <a:lnTo>
                    <a:pt x="1996884" y="118110"/>
                  </a:lnTo>
                  <a:lnTo>
                    <a:pt x="1996300" y="116840"/>
                  </a:lnTo>
                  <a:lnTo>
                    <a:pt x="1996033" y="116840"/>
                  </a:lnTo>
                  <a:lnTo>
                    <a:pt x="1954593" y="5080"/>
                  </a:lnTo>
                  <a:lnTo>
                    <a:pt x="1954250" y="5080"/>
                  </a:lnTo>
                  <a:lnTo>
                    <a:pt x="1953666" y="3810"/>
                  </a:lnTo>
                  <a:close/>
                </a:path>
                <a:path w="2431415" h="511810">
                  <a:moveTo>
                    <a:pt x="444957" y="502920"/>
                  </a:moveTo>
                  <a:lnTo>
                    <a:pt x="45097" y="502920"/>
                  </a:lnTo>
                  <a:lnTo>
                    <a:pt x="48336" y="504190"/>
                  </a:lnTo>
                  <a:lnTo>
                    <a:pt x="444957" y="502920"/>
                  </a:lnTo>
                  <a:close/>
                </a:path>
                <a:path w="2431415" h="511810">
                  <a:moveTo>
                    <a:pt x="615670" y="502920"/>
                  </a:moveTo>
                  <a:lnTo>
                    <a:pt x="520611" y="502920"/>
                  </a:lnTo>
                  <a:lnTo>
                    <a:pt x="521271" y="504190"/>
                  </a:lnTo>
                  <a:lnTo>
                    <a:pt x="612216" y="504190"/>
                  </a:lnTo>
                  <a:lnTo>
                    <a:pt x="615670" y="502920"/>
                  </a:lnTo>
                  <a:close/>
                </a:path>
                <a:path w="2431415" h="511810">
                  <a:moveTo>
                    <a:pt x="1552511" y="502920"/>
                  </a:moveTo>
                  <a:lnTo>
                    <a:pt x="1152918" y="502920"/>
                  </a:lnTo>
                  <a:lnTo>
                    <a:pt x="1154645" y="504190"/>
                  </a:lnTo>
                  <a:lnTo>
                    <a:pt x="1552511" y="502920"/>
                  </a:lnTo>
                  <a:close/>
                </a:path>
                <a:path w="2431415" h="511810">
                  <a:moveTo>
                    <a:pt x="451078" y="501650"/>
                  </a:moveTo>
                  <a:lnTo>
                    <a:pt x="36956" y="501650"/>
                  </a:lnTo>
                  <a:lnTo>
                    <a:pt x="38569" y="502920"/>
                  </a:lnTo>
                  <a:lnTo>
                    <a:pt x="449046" y="502920"/>
                  </a:lnTo>
                  <a:lnTo>
                    <a:pt x="451078" y="501650"/>
                  </a:lnTo>
                  <a:close/>
                </a:path>
                <a:path w="2431415" h="511810">
                  <a:moveTo>
                    <a:pt x="625970" y="501650"/>
                  </a:moveTo>
                  <a:lnTo>
                    <a:pt x="518426" y="501650"/>
                  </a:lnTo>
                  <a:lnTo>
                    <a:pt x="518934" y="502920"/>
                  </a:lnTo>
                  <a:lnTo>
                    <a:pt x="622554" y="502920"/>
                  </a:lnTo>
                  <a:lnTo>
                    <a:pt x="625970" y="501650"/>
                  </a:lnTo>
                  <a:close/>
                </a:path>
                <a:path w="2431415" h="511810">
                  <a:moveTo>
                    <a:pt x="1559280" y="501650"/>
                  </a:moveTo>
                  <a:lnTo>
                    <a:pt x="1146124" y="501650"/>
                  </a:lnTo>
                  <a:lnTo>
                    <a:pt x="1147813" y="502920"/>
                  </a:lnTo>
                  <a:lnTo>
                    <a:pt x="1558175" y="502920"/>
                  </a:lnTo>
                  <a:lnTo>
                    <a:pt x="1559280" y="501650"/>
                  </a:lnTo>
                  <a:close/>
                </a:path>
                <a:path w="2431415" h="511810">
                  <a:moveTo>
                    <a:pt x="454063" y="500380"/>
                  </a:moveTo>
                  <a:lnTo>
                    <a:pt x="33718" y="500380"/>
                  </a:lnTo>
                  <a:lnTo>
                    <a:pt x="35331" y="501650"/>
                  </a:lnTo>
                  <a:lnTo>
                    <a:pt x="453072" y="501650"/>
                  </a:lnTo>
                  <a:lnTo>
                    <a:pt x="454063" y="500380"/>
                  </a:lnTo>
                  <a:close/>
                </a:path>
                <a:path w="2431415" h="511810">
                  <a:moveTo>
                    <a:pt x="632752" y="500380"/>
                  </a:moveTo>
                  <a:lnTo>
                    <a:pt x="517461" y="500380"/>
                  </a:lnTo>
                  <a:lnTo>
                    <a:pt x="517613" y="501650"/>
                  </a:lnTo>
                  <a:lnTo>
                    <a:pt x="629373" y="501650"/>
                  </a:lnTo>
                  <a:lnTo>
                    <a:pt x="632752" y="500380"/>
                  </a:lnTo>
                  <a:close/>
                </a:path>
                <a:path w="2431415" h="511810">
                  <a:moveTo>
                    <a:pt x="1562506" y="500380"/>
                  </a:moveTo>
                  <a:lnTo>
                    <a:pt x="1141171" y="500380"/>
                  </a:lnTo>
                  <a:lnTo>
                    <a:pt x="1142796" y="501650"/>
                  </a:lnTo>
                  <a:lnTo>
                    <a:pt x="1561439" y="501650"/>
                  </a:lnTo>
                  <a:lnTo>
                    <a:pt x="1562506" y="500380"/>
                  </a:lnTo>
                  <a:close/>
                </a:path>
                <a:path w="2431415" h="511810">
                  <a:moveTo>
                    <a:pt x="755510" y="11430"/>
                  </a:moveTo>
                  <a:lnTo>
                    <a:pt x="302361" y="11430"/>
                  </a:lnTo>
                  <a:lnTo>
                    <a:pt x="293319" y="15240"/>
                  </a:lnTo>
                  <a:lnTo>
                    <a:pt x="287451" y="17780"/>
                  </a:lnTo>
                  <a:lnTo>
                    <a:pt x="281736" y="20320"/>
                  </a:lnTo>
                  <a:lnTo>
                    <a:pt x="278942" y="21590"/>
                  </a:lnTo>
                  <a:lnTo>
                    <a:pt x="276212" y="24130"/>
                  </a:lnTo>
                  <a:lnTo>
                    <a:pt x="270929" y="26670"/>
                  </a:lnTo>
                  <a:lnTo>
                    <a:pt x="268389" y="29210"/>
                  </a:lnTo>
                  <a:lnTo>
                    <a:pt x="265912" y="31750"/>
                  </a:lnTo>
                  <a:lnTo>
                    <a:pt x="263499" y="33020"/>
                  </a:lnTo>
                  <a:lnTo>
                    <a:pt x="261162" y="35560"/>
                  </a:lnTo>
                  <a:lnTo>
                    <a:pt x="258914" y="38100"/>
                  </a:lnTo>
                  <a:lnTo>
                    <a:pt x="256743" y="39370"/>
                  </a:lnTo>
                  <a:lnTo>
                    <a:pt x="7746" y="426720"/>
                  </a:lnTo>
                  <a:lnTo>
                    <a:pt x="6096" y="429260"/>
                  </a:lnTo>
                  <a:lnTo>
                    <a:pt x="5334" y="430530"/>
                  </a:lnTo>
                  <a:lnTo>
                    <a:pt x="4622" y="431800"/>
                  </a:lnTo>
                  <a:lnTo>
                    <a:pt x="3937" y="434340"/>
                  </a:lnTo>
                  <a:lnTo>
                    <a:pt x="3314" y="435610"/>
                  </a:lnTo>
                  <a:lnTo>
                    <a:pt x="2730" y="436880"/>
                  </a:lnTo>
                  <a:lnTo>
                    <a:pt x="2197" y="438150"/>
                  </a:lnTo>
                  <a:lnTo>
                    <a:pt x="1714" y="440690"/>
                  </a:lnTo>
                  <a:lnTo>
                    <a:pt x="1295" y="441960"/>
                  </a:lnTo>
                  <a:lnTo>
                    <a:pt x="914" y="443230"/>
                  </a:lnTo>
                  <a:lnTo>
                    <a:pt x="596" y="445770"/>
                  </a:lnTo>
                  <a:lnTo>
                    <a:pt x="342" y="447040"/>
                  </a:lnTo>
                  <a:lnTo>
                    <a:pt x="139" y="448310"/>
                  </a:lnTo>
                  <a:lnTo>
                    <a:pt x="63" y="449580"/>
                  </a:lnTo>
                  <a:lnTo>
                    <a:pt x="0" y="457200"/>
                  </a:lnTo>
                  <a:lnTo>
                    <a:pt x="139" y="458470"/>
                  </a:lnTo>
                  <a:lnTo>
                    <a:pt x="342" y="461010"/>
                  </a:lnTo>
                  <a:lnTo>
                    <a:pt x="609" y="462280"/>
                  </a:lnTo>
                  <a:lnTo>
                    <a:pt x="927" y="463550"/>
                  </a:lnTo>
                  <a:lnTo>
                    <a:pt x="1295" y="466090"/>
                  </a:lnTo>
                  <a:lnTo>
                    <a:pt x="1727" y="467360"/>
                  </a:lnTo>
                  <a:lnTo>
                    <a:pt x="2197" y="468630"/>
                  </a:lnTo>
                  <a:lnTo>
                    <a:pt x="2730" y="469900"/>
                  </a:lnTo>
                  <a:lnTo>
                    <a:pt x="3302" y="472440"/>
                  </a:lnTo>
                  <a:lnTo>
                    <a:pt x="10502" y="483870"/>
                  </a:lnTo>
                  <a:lnTo>
                    <a:pt x="11556" y="486410"/>
                  </a:lnTo>
                  <a:lnTo>
                    <a:pt x="12649" y="486410"/>
                  </a:lnTo>
                  <a:lnTo>
                    <a:pt x="13792" y="487680"/>
                  </a:lnTo>
                  <a:lnTo>
                    <a:pt x="14973" y="488950"/>
                  </a:lnTo>
                  <a:lnTo>
                    <a:pt x="16205" y="490220"/>
                  </a:lnTo>
                  <a:lnTo>
                    <a:pt x="17475" y="491490"/>
                  </a:lnTo>
                  <a:lnTo>
                    <a:pt x="18796" y="492760"/>
                  </a:lnTo>
                  <a:lnTo>
                    <a:pt x="21539" y="495300"/>
                  </a:lnTo>
                  <a:lnTo>
                    <a:pt x="22974" y="495300"/>
                  </a:lnTo>
                  <a:lnTo>
                    <a:pt x="25920" y="497840"/>
                  </a:lnTo>
                  <a:lnTo>
                    <a:pt x="27431" y="497840"/>
                  </a:lnTo>
                  <a:lnTo>
                    <a:pt x="30543" y="500380"/>
                  </a:lnTo>
                  <a:lnTo>
                    <a:pt x="455993" y="500380"/>
                  </a:lnTo>
                  <a:lnTo>
                    <a:pt x="456933" y="499110"/>
                  </a:lnTo>
                  <a:lnTo>
                    <a:pt x="458787" y="499110"/>
                  </a:lnTo>
                  <a:lnTo>
                    <a:pt x="460540" y="497840"/>
                  </a:lnTo>
                  <a:lnTo>
                    <a:pt x="461391" y="496570"/>
                  </a:lnTo>
                  <a:lnTo>
                    <a:pt x="462216" y="496570"/>
                  </a:lnTo>
                  <a:lnTo>
                    <a:pt x="463016" y="495300"/>
                  </a:lnTo>
                  <a:lnTo>
                    <a:pt x="464553" y="494030"/>
                  </a:lnTo>
                  <a:lnTo>
                    <a:pt x="465277" y="492760"/>
                  </a:lnTo>
                  <a:lnTo>
                    <a:pt x="465975" y="492760"/>
                  </a:lnTo>
                  <a:lnTo>
                    <a:pt x="467283" y="490220"/>
                  </a:lnTo>
                  <a:lnTo>
                    <a:pt x="467893" y="490220"/>
                  </a:lnTo>
                  <a:lnTo>
                    <a:pt x="469036" y="487680"/>
                  </a:lnTo>
                  <a:lnTo>
                    <a:pt x="533107" y="387350"/>
                  </a:lnTo>
                  <a:lnTo>
                    <a:pt x="533438" y="387350"/>
                  </a:lnTo>
                  <a:lnTo>
                    <a:pt x="533730" y="386080"/>
                  </a:lnTo>
                  <a:lnTo>
                    <a:pt x="533857" y="386080"/>
                  </a:lnTo>
                  <a:lnTo>
                    <a:pt x="533717" y="383540"/>
                  </a:lnTo>
                  <a:lnTo>
                    <a:pt x="533438" y="383540"/>
                  </a:lnTo>
                  <a:lnTo>
                    <a:pt x="533107" y="382270"/>
                  </a:lnTo>
                  <a:lnTo>
                    <a:pt x="532587" y="382270"/>
                  </a:lnTo>
                  <a:lnTo>
                    <a:pt x="532345" y="381000"/>
                  </a:lnTo>
                  <a:lnTo>
                    <a:pt x="530123" y="381000"/>
                  </a:lnTo>
                  <a:lnTo>
                    <a:pt x="529272" y="379730"/>
                  </a:lnTo>
                  <a:lnTo>
                    <a:pt x="190601" y="379730"/>
                  </a:lnTo>
                  <a:lnTo>
                    <a:pt x="190055" y="378460"/>
                  </a:lnTo>
                  <a:lnTo>
                    <a:pt x="189369" y="378460"/>
                  </a:lnTo>
                  <a:lnTo>
                    <a:pt x="189001" y="377190"/>
                  </a:lnTo>
                  <a:lnTo>
                    <a:pt x="188658" y="377190"/>
                  </a:lnTo>
                  <a:lnTo>
                    <a:pt x="188518" y="375920"/>
                  </a:lnTo>
                  <a:lnTo>
                    <a:pt x="188391" y="375920"/>
                  </a:lnTo>
                  <a:lnTo>
                    <a:pt x="188709" y="373380"/>
                  </a:lnTo>
                  <a:lnTo>
                    <a:pt x="188912" y="373380"/>
                  </a:lnTo>
                  <a:lnTo>
                    <a:pt x="189166" y="372110"/>
                  </a:lnTo>
                  <a:lnTo>
                    <a:pt x="228866" y="309880"/>
                  </a:lnTo>
                  <a:lnTo>
                    <a:pt x="229958" y="309880"/>
                  </a:lnTo>
                  <a:lnTo>
                    <a:pt x="230543" y="308610"/>
                  </a:lnTo>
                  <a:lnTo>
                    <a:pt x="582777" y="308610"/>
                  </a:lnTo>
                  <a:lnTo>
                    <a:pt x="583552" y="307340"/>
                  </a:lnTo>
                  <a:lnTo>
                    <a:pt x="584758" y="307340"/>
                  </a:lnTo>
                  <a:lnTo>
                    <a:pt x="584974" y="306070"/>
                  </a:lnTo>
                  <a:lnTo>
                    <a:pt x="585279" y="306070"/>
                  </a:lnTo>
                  <a:lnTo>
                    <a:pt x="642531" y="215900"/>
                  </a:lnTo>
                  <a:lnTo>
                    <a:pt x="642975" y="215900"/>
                  </a:lnTo>
                  <a:lnTo>
                    <a:pt x="643102" y="214630"/>
                  </a:lnTo>
                  <a:lnTo>
                    <a:pt x="642810" y="212090"/>
                  </a:lnTo>
                  <a:lnTo>
                    <a:pt x="642531" y="212090"/>
                  </a:lnTo>
                  <a:lnTo>
                    <a:pt x="642353" y="210820"/>
                  </a:lnTo>
                  <a:lnTo>
                    <a:pt x="641718" y="210820"/>
                  </a:lnTo>
                  <a:lnTo>
                    <a:pt x="641197" y="209550"/>
                  </a:lnTo>
                  <a:lnTo>
                    <a:pt x="301396" y="209550"/>
                  </a:lnTo>
                  <a:lnTo>
                    <a:pt x="300913" y="208280"/>
                  </a:lnTo>
                  <a:lnTo>
                    <a:pt x="299173" y="208280"/>
                  </a:lnTo>
                  <a:lnTo>
                    <a:pt x="298932" y="207010"/>
                  </a:lnTo>
                  <a:lnTo>
                    <a:pt x="298323" y="207010"/>
                  </a:lnTo>
                  <a:lnTo>
                    <a:pt x="298018" y="205740"/>
                  </a:lnTo>
                  <a:lnTo>
                    <a:pt x="297764" y="205740"/>
                  </a:lnTo>
                  <a:lnTo>
                    <a:pt x="297891" y="203200"/>
                  </a:lnTo>
                  <a:lnTo>
                    <a:pt x="298157" y="201930"/>
                  </a:lnTo>
                  <a:lnTo>
                    <a:pt x="298411" y="201930"/>
                  </a:lnTo>
                  <a:lnTo>
                    <a:pt x="339712" y="137160"/>
                  </a:lnTo>
                  <a:lnTo>
                    <a:pt x="340156" y="135890"/>
                  </a:lnTo>
                  <a:lnTo>
                    <a:pt x="341541" y="135890"/>
                  </a:lnTo>
                  <a:lnTo>
                    <a:pt x="342011" y="134620"/>
                  </a:lnTo>
                  <a:lnTo>
                    <a:pt x="694397" y="134620"/>
                  </a:lnTo>
                  <a:lnTo>
                    <a:pt x="694969" y="133350"/>
                  </a:lnTo>
                  <a:lnTo>
                    <a:pt x="695706" y="133350"/>
                  </a:lnTo>
                  <a:lnTo>
                    <a:pt x="696112" y="132080"/>
                  </a:lnTo>
                  <a:lnTo>
                    <a:pt x="759472" y="33020"/>
                  </a:lnTo>
                  <a:lnTo>
                    <a:pt x="759993" y="31750"/>
                  </a:lnTo>
                  <a:lnTo>
                    <a:pt x="760463" y="31750"/>
                  </a:lnTo>
                  <a:lnTo>
                    <a:pt x="760869" y="30480"/>
                  </a:lnTo>
                  <a:lnTo>
                    <a:pt x="761047" y="29210"/>
                  </a:lnTo>
                  <a:lnTo>
                    <a:pt x="761339" y="29210"/>
                  </a:lnTo>
                  <a:lnTo>
                    <a:pt x="761466" y="27940"/>
                  </a:lnTo>
                  <a:lnTo>
                    <a:pt x="761657" y="26670"/>
                  </a:lnTo>
                  <a:lnTo>
                    <a:pt x="761657" y="22860"/>
                  </a:lnTo>
                  <a:lnTo>
                    <a:pt x="761466" y="21590"/>
                  </a:lnTo>
                  <a:lnTo>
                    <a:pt x="761199" y="20320"/>
                  </a:lnTo>
                  <a:lnTo>
                    <a:pt x="760869" y="19050"/>
                  </a:lnTo>
                  <a:lnTo>
                    <a:pt x="760247" y="17780"/>
                  </a:lnTo>
                  <a:lnTo>
                    <a:pt x="759764" y="16510"/>
                  </a:lnTo>
                  <a:lnTo>
                    <a:pt x="759218" y="15240"/>
                  </a:lnTo>
                  <a:lnTo>
                    <a:pt x="758609" y="15240"/>
                  </a:lnTo>
                  <a:lnTo>
                    <a:pt x="757923" y="13970"/>
                  </a:lnTo>
                  <a:lnTo>
                    <a:pt x="757186" y="12700"/>
                  </a:lnTo>
                  <a:lnTo>
                    <a:pt x="756373" y="12700"/>
                  </a:lnTo>
                  <a:lnTo>
                    <a:pt x="755510" y="11430"/>
                  </a:lnTo>
                  <a:close/>
                </a:path>
                <a:path w="2431415" h="511810">
                  <a:moveTo>
                    <a:pt x="1310068" y="11430"/>
                  </a:moveTo>
                  <a:lnTo>
                    <a:pt x="856830" y="11430"/>
                  </a:lnTo>
                  <a:lnTo>
                    <a:pt x="843813" y="16510"/>
                  </a:lnTo>
                  <a:lnTo>
                    <a:pt x="837577" y="19050"/>
                  </a:lnTo>
                  <a:lnTo>
                    <a:pt x="834542" y="21590"/>
                  </a:lnTo>
                  <a:lnTo>
                    <a:pt x="831557" y="22860"/>
                  </a:lnTo>
                  <a:lnTo>
                    <a:pt x="828649" y="25400"/>
                  </a:lnTo>
                  <a:lnTo>
                    <a:pt x="825804" y="26670"/>
                  </a:lnTo>
                  <a:lnTo>
                    <a:pt x="823023" y="29210"/>
                  </a:lnTo>
                  <a:lnTo>
                    <a:pt x="799782" y="54610"/>
                  </a:lnTo>
                  <a:lnTo>
                    <a:pt x="517779" y="496570"/>
                  </a:lnTo>
                  <a:lnTo>
                    <a:pt x="517258" y="496570"/>
                  </a:lnTo>
                  <a:lnTo>
                    <a:pt x="517194" y="499110"/>
                  </a:lnTo>
                  <a:lnTo>
                    <a:pt x="517271" y="500380"/>
                  </a:lnTo>
                  <a:lnTo>
                    <a:pt x="636092" y="500380"/>
                  </a:lnTo>
                  <a:lnTo>
                    <a:pt x="649109" y="495300"/>
                  </a:lnTo>
                  <a:lnTo>
                    <a:pt x="655345" y="492760"/>
                  </a:lnTo>
                  <a:lnTo>
                    <a:pt x="658380" y="490220"/>
                  </a:lnTo>
                  <a:lnTo>
                    <a:pt x="661352" y="488950"/>
                  </a:lnTo>
                  <a:lnTo>
                    <a:pt x="664273" y="486410"/>
                  </a:lnTo>
                  <a:lnTo>
                    <a:pt x="667118" y="485140"/>
                  </a:lnTo>
                  <a:lnTo>
                    <a:pt x="669899" y="482600"/>
                  </a:lnTo>
                  <a:lnTo>
                    <a:pt x="691235" y="459740"/>
                  </a:lnTo>
                  <a:lnTo>
                    <a:pt x="693140" y="457200"/>
                  </a:lnTo>
                  <a:lnTo>
                    <a:pt x="897813" y="137160"/>
                  </a:lnTo>
                  <a:lnTo>
                    <a:pt x="898258" y="135890"/>
                  </a:lnTo>
                  <a:lnTo>
                    <a:pt x="899642" y="135890"/>
                  </a:lnTo>
                  <a:lnTo>
                    <a:pt x="900125" y="134620"/>
                  </a:lnTo>
                  <a:lnTo>
                    <a:pt x="1249011" y="134620"/>
                  </a:lnTo>
                  <a:lnTo>
                    <a:pt x="1313815" y="33020"/>
                  </a:lnTo>
                  <a:lnTo>
                    <a:pt x="1314361" y="31750"/>
                  </a:lnTo>
                  <a:lnTo>
                    <a:pt x="1314615" y="31750"/>
                  </a:lnTo>
                  <a:lnTo>
                    <a:pt x="1315059" y="30480"/>
                  </a:lnTo>
                  <a:lnTo>
                    <a:pt x="1315427" y="29210"/>
                  </a:lnTo>
                  <a:lnTo>
                    <a:pt x="1315720" y="27940"/>
                  </a:lnTo>
                  <a:lnTo>
                    <a:pt x="1315935" y="26670"/>
                  </a:lnTo>
                  <a:lnTo>
                    <a:pt x="1316075" y="26670"/>
                  </a:lnTo>
                  <a:lnTo>
                    <a:pt x="1315923" y="21590"/>
                  </a:lnTo>
                  <a:lnTo>
                    <a:pt x="1315707" y="21590"/>
                  </a:lnTo>
                  <a:lnTo>
                    <a:pt x="1315415" y="20320"/>
                  </a:lnTo>
                  <a:lnTo>
                    <a:pt x="1315046" y="19050"/>
                  </a:lnTo>
                  <a:lnTo>
                    <a:pt x="1314602" y="17780"/>
                  </a:lnTo>
                  <a:lnTo>
                    <a:pt x="1314081" y="16510"/>
                  </a:lnTo>
                  <a:lnTo>
                    <a:pt x="1313497" y="15240"/>
                  </a:lnTo>
                  <a:lnTo>
                    <a:pt x="1312837" y="15240"/>
                  </a:lnTo>
                  <a:lnTo>
                    <a:pt x="1312113" y="13970"/>
                  </a:lnTo>
                  <a:lnTo>
                    <a:pt x="1311338" y="12700"/>
                  </a:lnTo>
                  <a:lnTo>
                    <a:pt x="1310932" y="12700"/>
                  </a:lnTo>
                  <a:lnTo>
                    <a:pt x="1310068" y="11430"/>
                  </a:lnTo>
                  <a:close/>
                </a:path>
                <a:path w="2431415" h="511810">
                  <a:moveTo>
                    <a:pt x="1565605" y="499110"/>
                  </a:moveTo>
                  <a:lnTo>
                    <a:pt x="1137958" y="499110"/>
                  </a:lnTo>
                  <a:lnTo>
                    <a:pt x="1139545" y="500380"/>
                  </a:lnTo>
                  <a:lnTo>
                    <a:pt x="1564589" y="500380"/>
                  </a:lnTo>
                  <a:lnTo>
                    <a:pt x="1565605" y="499110"/>
                  </a:lnTo>
                  <a:close/>
                </a:path>
                <a:path w="2431415" h="511810">
                  <a:moveTo>
                    <a:pt x="1569440" y="496570"/>
                  </a:moveTo>
                  <a:lnTo>
                    <a:pt x="1133335" y="496570"/>
                  </a:lnTo>
                  <a:lnTo>
                    <a:pt x="1136396" y="499110"/>
                  </a:lnTo>
                  <a:lnTo>
                    <a:pt x="1566595" y="499110"/>
                  </a:lnTo>
                  <a:lnTo>
                    <a:pt x="1567561" y="497840"/>
                  </a:lnTo>
                  <a:lnTo>
                    <a:pt x="1568513" y="497840"/>
                  </a:lnTo>
                  <a:lnTo>
                    <a:pt x="1569440" y="496570"/>
                  </a:lnTo>
                  <a:close/>
                </a:path>
                <a:path w="2431415" h="511810">
                  <a:moveTo>
                    <a:pt x="1863458" y="11430"/>
                  </a:moveTo>
                  <a:lnTo>
                    <a:pt x="1410665" y="11430"/>
                  </a:lnTo>
                  <a:lnTo>
                    <a:pt x="1397647" y="16510"/>
                  </a:lnTo>
                  <a:lnTo>
                    <a:pt x="1391412" y="19050"/>
                  </a:lnTo>
                  <a:lnTo>
                    <a:pt x="1388376" y="21590"/>
                  </a:lnTo>
                  <a:lnTo>
                    <a:pt x="1385404" y="22860"/>
                  </a:lnTo>
                  <a:lnTo>
                    <a:pt x="1382496" y="25400"/>
                  </a:lnTo>
                  <a:lnTo>
                    <a:pt x="1379639" y="26670"/>
                  </a:lnTo>
                  <a:lnTo>
                    <a:pt x="1376870" y="29210"/>
                  </a:lnTo>
                  <a:lnTo>
                    <a:pt x="1353616" y="54610"/>
                  </a:lnTo>
                  <a:lnTo>
                    <a:pt x="1115898" y="426720"/>
                  </a:lnTo>
                  <a:lnTo>
                    <a:pt x="1114996" y="427990"/>
                  </a:lnTo>
                  <a:lnTo>
                    <a:pt x="1114145" y="429260"/>
                  </a:lnTo>
                  <a:lnTo>
                    <a:pt x="1113345" y="431800"/>
                  </a:lnTo>
                  <a:lnTo>
                    <a:pt x="1112596" y="433070"/>
                  </a:lnTo>
                  <a:lnTo>
                    <a:pt x="1111897" y="434340"/>
                  </a:lnTo>
                  <a:lnTo>
                    <a:pt x="1111262" y="435610"/>
                  </a:lnTo>
                  <a:lnTo>
                    <a:pt x="1110678" y="438150"/>
                  </a:lnTo>
                  <a:lnTo>
                    <a:pt x="1110157" y="439420"/>
                  </a:lnTo>
                  <a:lnTo>
                    <a:pt x="1109687" y="440690"/>
                  </a:lnTo>
                  <a:lnTo>
                    <a:pt x="1109281" y="441960"/>
                  </a:lnTo>
                  <a:lnTo>
                    <a:pt x="1108925" y="444500"/>
                  </a:lnTo>
                  <a:lnTo>
                    <a:pt x="1108633" y="445770"/>
                  </a:lnTo>
                  <a:lnTo>
                    <a:pt x="1108392" y="447040"/>
                  </a:lnTo>
                  <a:lnTo>
                    <a:pt x="1108214" y="449580"/>
                  </a:lnTo>
                  <a:lnTo>
                    <a:pt x="1108163" y="457200"/>
                  </a:lnTo>
                  <a:lnTo>
                    <a:pt x="1108227" y="458470"/>
                  </a:lnTo>
                  <a:lnTo>
                    <a:pt x="1108405" y="459740"/>
                  </a:lnTo>
                  <a:lnTo>
                    <a:pt x="1108646" y="461010"/>
                  </a:lnTo>
                  <a:lnTo>
                    <a:pt x="1108938" y="463550"/>
                  </a:lnTo>
                  <a:lnTo>
                    <a:pt x="1109294" y="464820"/>
                  </a:lnTo>
                  <a:lnTo>
                    <a:pt x="1109713" y="466090"/>
                  </a:lnTo>
                  <a:lnTo>
                    <a:pt x="1110195" y="468630"/>
                  </a:lnTo>
                  <a:lnTo>
                    <a:pt x="1110716" y="469900"/>
                  </a:lnTo>
                  <a:lnTo>
                    <a:pt x="1111300" y="471170"/>
                  </a:lnTo>
                  <a:lnTo>
                    <a:pt x="1111948" y="472440"/>
                  </a:lnTo>
                  <a:lnTo>
                    <a:pt x="1112647" y="474980"/>
                  </a:lnTo>
                  <a:lnTo>
                    <a:pt x="1113383" y="476250"/>
                  </a:lnTo>
                  <a:lnTo>
                    <a:pt x="1114196" y="477520"/>
                  </a:lnTo>
                  <a:lnTo>
                    <a:pt x="1115047" y="478790"/>
                  </a:lnTo>
                  <a:lnTo>
                    <a:pt x="1115961" y="480060"/>
                  </a:lnTo>
                  <a:lnTo>
                    <a:pt x="1116914" y="482600"/>
                  </a:lnTo>
                  <a:lnTo>
                    <a:pt x="1126236" y="492760"/>
                  </a:lnTo>
                  <a:lnTo>
                    <a:pt x="1127582" y="492760"/>
                  </a:lnTo>
                  <a:lnTo>
                    <a:pt x="1128966" y="494030"/>
                  </a:lnTo>
                  <a:lnTo>
                    <a:pt x="1131849" y="496570"/>
                  </a:lnTo>
                  <a:lnTo>
                    <a:pt x="1570342" y="496570"/>
                  </a:lnTo>
                  <a:lnTo>
                    <a:pt x="1572069" y="494030"/>
                  </a:lnTo>
                  <a:lnTo>
                    <a:pt x="1572882" y="494030"/>
                  </a:lnTo>
                  <a:lnTo>
                    <a:pt x="1573682" y="492760"/>
                  </a:lnTo>
                  <a:lnTo>
                    <a:pt x="1574444" y="491490"/>
                  </a:lnTo>
                  <a:lnTo>
                    <a:pt x="1575181" y="491490"/>
                  </a:lnTo>
                  <a:lnTo>
                    <a:pt x="1576552" y="488950"/>
                  </a:lnTo>
                  <a:lnTo>
                    <a:pt x="1577187" y="487680"/>
                  </a:lnTo>
                  <a:lnTo>
                    <a:pt x="1646113" y="379730"/>
                  </a:lnTo>
                  <a:lnTo>
                    <a:pt x="1299349" y="379730"/>
                  </a:lnTo>
                  <a:lnTo>
                    <a:pt x="1298854" y="378460"/>
                  </a:lnTo>
                  <a:lnTo>
                    <a:pt x="1298422" y="378460"/>
                  </a:lnTo>
                  <a:lnTo>
                    <a:pt x="1298079" y="377190"/>
                  </a:lnTo>
                  <a:lnTo>
                    <a:pt x="1297762" y="377190"/>
                  </a:lnTo>
                  <a:lnTo>
                    <a:pt x="1297635" y="375920"/>
                  </a:lnTo>
                  <a:lnTo>
                    <a:pt x="1297762" y="373380"/>
                  </a:lnTo>
                  <a:lnTo>
                    <a:pt x="1298232" y="373380"/>
                  </a:lnTo>
                  <a:lnTo>
                    <a:pt x="1448866" y="137160"/>
                  </a:lnTo>
                  <a:lnTo>
                    <a:pt x="1449311" y="135890"/>
                  </a:lnTo>
                  <a:lnTo>
                    <a:pt x="1450695" y="135890"/>
                  </a:lnTo>
                  <a:lnTo>
                    <a:pt x="1451178" y="134620"/>
                  </a:lnTo>
                  <a:lnTo>
                    <a:pt x="1802549" y="134620"/>
                  </a:lnTo>
                  <a:lnTo>
                    <a:pt x="1803120" y="133350"/>
                  </a:lnTo>
                  <a:lnTo>
                    <a:pt x="1803755" y="133350"/>
                  </a:lnTo>
                  <a:lnTo>
                    <a:pt x="1804276" y="132080"/>
                  </a:lnTo>
                  <a:lnTo>
                    <a:pt x="1867357" y="34290"/>
                  </a:lnTo>
                  <a:lnTo>
                    <a:pt x="1867941" y="33020"/>
                  </a:lnTo>
                  <a:lnTo>
                    <a:pt x="1868449" y="31750"/>
                  </a:lnTo>
                  <a:lnTo>
                    <a:pt x="1868893" y="30480"/>
                  </a:lnTo>
                  <a:lnTo>
                    <a:pt x="1869262" y="29210"/>
                  </a:lnTo>
                  <a:lnTo>
                    <a:pt x="1869427" y="29210"/>
                  </a:lnTo>
                  <a:lnTo>
                    <a:pt x="1869681" y="27940"/>
                  </a:lnTo>
                  <a:lnTo>
                    <a:pt x="1869859" y="26670"/>
                  </a:lnTo>
                  <a:lnTo>
                    <a:pt x="1869668" y="21590"/>
                  </a:lnTo>
                  <a:lnTo>
                    <a:pt x="1869414" y="20320"/>
                  </a:lnTo>
                  <a:lnTo>
                    <a:pt x="1869071" y="19050"/>
                  </a:lnTo>
                  <a:lnTo>
                    <a:pt x="1868881" y="19050"/>
                  </a:lnTo>
                  <a:lnTo>
                    <a:pt x="1868436" y="17780"/>
                  </a:lnTo>
                  <a:lnTo>
                    <a:pt x="1867916" y="16510"/>
                  </a:lnTo>
                  <a:lnTo>
                    <a:pt x="1867331" y="15240"/>
                  </a:lnTo>
                  <a:lnTo>
                    <a:pt x="1867014" y="15240"/>
                  </a:lnTo>
                  <a:lnTo>
                    <a:pt x="1866328" y="13970"/>
                  </a:lnTo>
                  <a:lnTo>
                    <a:pt x="1865960" y="13970"/>
                  </a:lnTo>
                  <a:lnTo>
                    <a:pt x="1864766" y="12700"/>
                  </a:lnTo>
                  <a:lnTo>
                    <a:pt x="1864347" y="12700"/>
                  </a:lnTo>
                  <a:lnTo>
                    <a:pt x="1863458" y="11430"/>
                  </a:lnTo>
                  <a:close/>
                </a:path>
                <a:path w="2431415" h="511810">
                  <a:moveTo>
                    <a:pt x="1047432" y="433070"/>
                  </a:moveTo>
                  <a:lnTo>
                    <a:pt x="787857" y="433070"/>
                  </a:lnTo>
                  <a:lnTo>
                    <a:pt x="788454" y="434340"/>
                  </a:lnTo>
                  <a:lnTo>
                    <a:pt x="1046302" y="434340"/>
                  </a:lnTo>
                  <a:lnTo>
                    <a:pt x="1047432" y="433070"/>
                  </a:lnTo>
                  <a:close/>
                </a:path>
                <a:path w="2431415" h="511810">
                  <a:moveTo>
                    <a:pt x="1058887" y="427990"/>
                  </a:moveTo>
                  <a:lnTo>
                    <a:pt x="785812" y="427990"/>
                  </a:lnTo>
                  <a:lnTo>
                    <a:pt x="785660" y="429260"/>
                  </a:lnTo>
                  <a:lnTo>
                    <a:pt x="785964" y="431800"/>
                  </a:lnTo>
                  <a:lnTo>
                    <a:pt x="786257" y="431800"/>
                  </a:lnTo>
                  <a:lnTo>
                    <a:pt x="786625" y="433070"/>
                  </a:lnTo>
                  <a:lnTo>
                    <a:pt x="1050747" y="433070"/>
                  </a:lnTo>
                  <a:lnTo>
                    <a:pt x="1051826" y="431800"/>
                  </a:lnTo>
                  <a:lnTo>
                    <a:pt x="1053934" y="430530"/>
                  </a:lnTo>
                  <a:lnTo>
                    <a:pt x="1055966" y="430530"/>
                  </a:lnTo>
                  <a:lnTo>
                    <a:pt x="1056970" y="429260"/>
                  </a:lnTo>
                  <a:lnTo>
                    <a:pt x="1057935" y="429260"/>
                  </a:lnTo>
                  <a:lnTo>
                    <a:pt x="1058887" y="427990"/>
                  </a:lnTo>
                  <a:close/>
                </a:path>
                <a:path w="2431415" h="511810">
                  <a:moveTo>
                    <a:pt x="1249011" y="134620"/>
                  </a:moveTo>
                  <a:lnTo>
                    <a:pt x="1091425" y="134620"/>
                  </a:lnTo>
                  <a:lnTo>
                    <a:pt x="1091895" y="135890"/>
                  </a:lnTo>
                  <a:lnTo>
                    <a:pt x="1093279" y="135890"/>
                  </a:lnTo>
                  <a:lnTo>
                    <a:pt x="1093724" y="137160"/>
                  </a:lnTo>
                  <a:lnTo>
                    <a:pt x="1094244" y="137160"/>
                  </a:lnTo>
                  <a:lnTo>
                    <a:pt x="1094384" y="138430"/>
                  </a:lnTo>
                  <a:lnTo>
                    <a:pt x="1094536" y="138430"/>
                  </a:lnTo>
                  <a:lnTo>
                    <a:pt x="1094689" y="139700"/>
                  </a:lnTo>
                  <a:lnTo>
                    <a:pt x="1094536" y="140970"/>
                  </a:lnTo>
                  <a:lnTo>
                    <a:pt x="1094384" y="140970"/>
                  </a:lnTo>
                  <a:lnTo>
                    <a:pt x="1094257" y="142240"/>
                  </a:lnTo>
                  <a:lnTo>
                    <a:pt x="1094105" y="142240"/>
                  </a:lnTo>
                  <a:lnTo>
                    <a:pt x="984326" y="313690"/>
                  </a:lnTo>
                  <a:lnTo>
                    <a:pt x="983881" y="314960"/>
                  </a:lnTo>
                  <a:lnTo>
                    <a:pt x="982802" y="314960"/>
                  </a:lnTo>
                  <a:lnTo>
                    <a:pt x="982179" y="316230"/>
                  </a:lnTo>
                  <a:lnTo>
                    <a:pt x="857796" y="316230"/>
                  </a:lnTo>
                  <a:lnTo>
                    <a:pt x="857186" y="317500"/>
                  </a:lnTo>
                  <a:lnTo>
                    <a:pt x="855903" y="317500"/>
                  </a:lnTo>
                  <a:lnTo>
                    <a:pt x="855611" y="318770"/>
                  </a:lnTo>
                  <a:lnTo>
                    <a:pt x="786244" y="426720"/>
                  </a:lnTo>
                  <a:lnTo>
                    <a:pt x="786091" y="427990"/>
                  </a:lnTo>
                  <a:lnTo>
                    <a:pt x="1059815" y="427990"/>
                  </a:lnTo>
                  <a:lnTo>
                    <a:pt x="1060716" y="426720"/>
                  </a:lnTo>
                  <a:lnTo>
                    <a:pt x="1061580" y="425450"/>
                  </a:lnTo>
                  <a:lnTo>
                    <a:pt x="1062431" y="425450"/>
                  </a:lnTo>
                  <a:lnTo>
                    <a:pt x="1063256" y="424180"/>
                  </a:lnTo>
                  <a:lnTo>
                    <a:pt x="1064056" y="424180"/>
                  </a:lnTo>
                  <a:lnTo>
                    <a:pt x="1065555" y="421640"/>
                  </a:lnTo>
                  <a:lnTo>
                    <a:pt x="1066253" y="420370"/>
                  </a:lnTo>
                  <a:lnTo>
                    <a:pt x="1066927" y="420370"/>
                  </a:lnTo>
                  <a:lnTo>
                    <a:pt x="1067562" y="419100"/>
                  </a:lnTo>
                  <a:lnTo>
                    <a:pt x="1249011" y="134620"/>
                  </a:lnTo>
                  <a:close/>
                </a:path>
                <a:path w="2431415" h="511810">
                  <a:moveTo>
                    <a:pt x="1755406" y="203200"/>
                  </a:moveTo>
                  <a:lnTo>
                    <a:pt x="1523060" y="203200"/>
                  </a:lnTo>
                  <a:lnTo>
                    <a:pt x="1455991" y="308610"/>
                  </a:lnTo>
                  <a:lnTo>
                    <a:pt x="1455674" y="308610"/>
                  </a:lnTo>
                  <a:lnTo>
                    <a:pt x="1455534" y="309880"/>
                  </a:lnTo>
                  <a:lnTo>
                    <a:pt x="1455381" y="309880"/>
                  </a:lnTo>
                  <a:lnTo>
                    <a:pt x="1455229" y="311150"/>
                  </a:lnTo>
                  <a:lnTo>
                    <a:pt x="1455381" y="312420"/>
                  </a:lnTo>
                  <a:lnTo>
                    <a:pt x="1455547" y="312420"/>
                  </a:lnTo>
                  <a:lnTo>
                    <a:pt x="1455750" y="313690"/>
                  </a:lnTo>
                  <a:lnTo>
                    <a:pt x="1456296" y="313690"/>
                  </a:lnTo>
                  <a:lnTo>
                    <a:pt x="1456766" y="314960"/>
                  </a:lnTo>
                  <a:lnTo>
                    <a:pt x="1457871" y="314960"/>
                  </a:lnTo>
                  <a:lnTo>
                    <a:pt x="1458188" y="316230"/>
                  </a:lnTo>
                  <a:lnTo>
                    <a:pt x="1533474" y="316230"/>
                  </a:lnTo>
                  <a:lnTo>
                    <a:pt x="1534058" y="317500"/>
                  </a:lnTo>
                  <a:lnTo>
                    <a:pt x="1534820" y="317500"/>
                  </a:lnTo>
                  <a:lnTo>
                    <a:pt x="1535239" y="318770"/>
                  </a:lnTo>
                  <a:lnTo>
                    <a:pt x="1535734" y="318770"/>
                  </a:lnTo>
                  <a:lnTo>
                    <a:pt x="1535912" y="320040"/>
                  </a:lnTo>
                  <a:lnTo>
                    <a:pt x="1535976" y="321310"/>
                  </a:lnTo>
                  <a:lnTo>
                    <a:pt x="1535912" y="322580"/>
                  </a:lnTo>
                  <a:lnTo>
                    <a:pt x="1535747" y="322580"/>
                  </a:lnTo>
                  <a:lnTo>
                    <a:pt x="1535353" y="323850"/>
                  </a:lnTo>
                  <a:lnTo>
                    <a:pt x="1500543" y="378460"/>
                  </a:lnTo>
                  <a:lnTo>
                    <a:pt x="1499971" y="378460"/>
                  </a:lnTo>
                  <a:lnTo>
                    <a:pt x="1499717" y="379730"/>
                  </a:lnTo>
                  <a:lnTo>
                    <a:pt x="1646113" y="379730"/>
                  </a:lnTo>
                  <a:lnTo>
                    <a:pt x="1755584" y="208280"/>
                  </a:lnTo>
                  <a:lnTo>
                    <a:pt x="1756029" y="208280"/>
                  </a:lnTo>
                  <a:lnTo>
                    <a:pt x="1756156" y="207010"/>
                  </a:lnTo>
                  <a:lnTo>
                    <a:pt x="1755863" y="204470"/>
                  </a:lnTo>
                  <a:lnTo>
                    <a:pt x="1755571" y="204470"/>
                  </a:lnTo>
                  <a:lnTo>
                    <a:pt x="1755406" y="203200"/>
                  </a:lnTo>
                  <a:close/>
                </a:path>
                <a:path w="2431415" h="511810">
                  <a:moveTo>
                    <a:pt x="1753971" y="201930"/>
                  </a:moveTo>
                  <a:lnTo>
                    <a:pt x="1524025" y="201930"/>
                  </a:lnTo>
                  <a:lnTo>
                    <a:pt x="1523758" y="203200"/>
                  </a:lnTo>
                  <a:lnTo>
                    <a:pt x="1754517" y="203200"/>
                  </a:lnTo>
                  <a:lnTo>
                    <a:pt x="1753971" y="201930"/>
                  </a:lnTo>
                  <a:close/>
                </a:path>
                <a:path w="2431415" h="511810">
                  <a:moveTo>
                    <a:pt x="754126" y="10160"/>
                  </a:moveTo>
                  <a:lnTo>
                    <a:pt x="308470" y="10160"/>
                  </a:lnTo>
                  <a:lnTo>
                    <a:pt x="305409" y="11430"/>
                  </a:lnTo>
                  <a:lnTo>
                    <a:pt x="754595" y="11430"/>
                  </a:lnTo>
                  <a:lnTo>
                    <a:pt x="754126" y="10160"/>
                  </a:lnTo>
                  <a:close/>
                </a:path>
                <a:path w="2431415" h="511810">
                  <a:moveTo>
                    <a:pt x="1308201" y="10160"/>
                  </a:moveTo>
                  <a:lnTo>
                    <a:pt x="863549" y="10160"/>
                  </a:lnTo>
                  <a:lnTo>
                    <a:pt x="860171" y="11430"/>
                  </a:lnTo>
                  <a:lnTo>
                    <a:pt x="1309154" y="11430"/>
                  </a:lnTo>
                  <a:lnTo>
                    <a:pt x="1308201" y="10160"/>
                  </a:lnTo>
                  <a:close/>
                </a:path>
                <a:path w="2431415" h="511810">
                  <a:moveTo>
                    <a:pt x="1861540" y="10160"/>
                  </a:moveTo>
                  <a:lnTo>
                    <a:pt x="1417383" y="10160"/>
                  </a:lnTo>
                  <a:lnTo>
                    <a:pt x="1414005" y="11430"/>
                  </a:lnTo>
                  <a:lnTo>
                    <a:pt x="1863001" y="11430"/>
                  </a:lnTo>
                  <a:lnTo>
                    <a:pt x="1861540" y="10160"/>
                  </a:lnTo>
                  <a:close/>
                </a:path>
                <a:path w="2431415" h="511810">
                  <a:moveTo>
                    <a:pt x="751065" y="8890"/>
                  </a:moveTo>
                  <a:lnTo>
                    <a:pt x="314617" y="8890"/>
                  </a:lnTo>
                  <a:lnTo>
                    <a:pt x="311531" y="10160"/>
                  </a:lnTo>
                  <a:lnTo>
                    <a:pt x="752119" y="10160"/>
                  </a:lnTo>
                  <a:lnTo>
                    <a:pt x="751065" y="8890"/>
                  </a:lnTo>
                  <a:close/>
                </a:path>
                <a:path w="2431415" h="511810">
                  <a:moveTo>
                    <a:pt x="1306156" y="8890"/>
                  </a:moveTo>
                  <a:lnTo>
                    <a:pt x="870369" y="8890"/>
                  </a:lnTo>
                  <a:lnTo>
                    <a:pt x="866952" y="10160"/>
                  </a:lnTo>
                  <a:lnTo>
                    <a:pt x="1306677" y="10160"/>
                  </a:lnTo>
                  <a:lnTo>
                    <a:pt x="1306156" y="8890"/>
                  </a:lnTo>
                  <a:close/>
                </a:path>
                <a:path w="2431415" h="511810">
                  <a:moveTo>
                    <a:pt x="1860003" y="8890"/>
                  </a:moveTo>
                  <a:lnTo>
                    <a:pt x="1424203" y="8890"/>
                  </a:lnTo>
                  <a:lnTo>
                    <a:pt x="1420787" y="10160"/>
                  </a:lnTo>
                  <a:lnTo>
                    <a:pt x="1860524" y="10160"/>
                  </a:lnTo>
                  <a:lnTo>
                    <a:pt x="1860003" y="8890"/>
                  </a:lnTo>
                  <a:close/>
                </a:path>
                <a:path w="2431415" h="511810">
                  <a:moveTo>
                    <a:pt x="746747" y="7620"/>
                  </a:moveTo>
                  <a:lnTo>
                    <a:pt x="323799" y="7620"/>
                  </a:lnTo>
                  <a:lnTo>
                    <a:pt x="320738" y="8890"/>
                  </a:lnTo>
                  <a:lnTo>
                    <a:pt x="747826" y="8890"/>
                  </a:lnTo>
                  <a:lnTo>
                    <a:pt x="746747" y="7620"/>
                  </a:lnTo>
                  <a:close/>
                </a:path>
                <a:path w="2431415" h="511810">
                  <a:moveTo>
                    <a:pt x="1301165" y="7620"/>
                  </a:moveTo>
                  <a:lnTo>
                    <a:pt x="880706" y="7620"/>
                  </a:lnTo>
                  <a:lnTo>
                    <a:pt x="877252" y="8890"/>
                  </a:lnTo>
                  <a:lnTo>
                    <a:pt x="1302308" y="8890"/>
                  </a:lnTo>
                  <a:lnTo>
                    <a:pt x="1301165" y="7620"/>
                  </a:lnTo>
                  <a:close/>
                </a:path>
                <a:path w="2431415" h="511810">
                  <a:moveTo>
                    <a:pt x="1855012" y="7620"/>
                  </a:moveTo>
                  <a:lnTo>
                    <a:pt x="1434541" y="7620"/>
                  </a:lnTo>
                  <a:lnTo>
                    <a:pt x="1431086" y="8890"/>
                  </a:lnTo>
                  <a:lnTo>
                    <a:pt x="1856155" y="8890"/>
                  </a:lnTo>
                  <a:lnTo>
                    <a:pt x="1855012" y="7620"/>
                  </a:lnTo>
                  <a:close/>
                </a:path>
                <a:path w="2431415" h="511810">
                  <a:moveTo>
                    <a:pt x="1952752" y="2540"/>
                  </a:moveTo>
                  <a:lnTo>
                    <a:pt x="1940623" y="2540"/>
                  </a:lnTo>
                  <a:lnTo>
                    <a:pt x="1940064" y="3810"/>
                  </a:lnTo>
                  <a:lnTo>
                    <a:pt x="1953133" y="3810"/>
                  </a:lnTo>
                  <a:lnTo>
                    <a:pt x="1952752" y="2540"/>
                  </a:lnTo>
                  <a:close/>
                </a:path>
                <a:path w="2431415" h="511810">
                  <a:moveTo>
                    <a:pt x="1951418" y="1270"/>
                  </a:moveTo>
                  <a:lnTo>
                    <a:pt x="1942147" y="1270"/>
                  </a:lnTo>
                  <a:lnTo>
                    <a:pt x="1941233" y="2540"/>
                  </a:lnTo>
                  <a:lnTo>
                    <a:pt x="1952117" y="2540"/>
                  </a:lnTo>
                  <a:lnTo>
                    <a:pt x="1951418" y="1270"/>
                  </a:lnTo>
                  <a:close/>
                </a:path>
                <a:path w="2431415" h="511810">
                  <a:moveTo>
                    <a:pt x="1948789" y="0"/>
                  </a:moveTo>
                  <a:lnTo>
                    <a:pt x="1944789" y="0"/>
                  </a:lnTo>
                  <a:lnTo>
                    <a:pt x="1944230" y="1270"/>
                  </a:lnTo>
                  <a:lnTo>
                    <a:pt x="1949348" y="1270"/>
                  </a:lnTo>
                  <a:lnTo>
                    <a:pt x="1948789" y="0"/>
                  </a:lnTo>
                  <a:close/>
                </a:path>
              </a:pathLst>
            </a:custGeom>
            <a:solidFill>
              <a:schemeClr val="accent2"/>
            </a:solidFill>
          </p:spPr>
          <p:txBody>
            <a:bodyPr wrap="square" lIns="0" tIns="0" rIns="0" bIns="0" rtlCol="0"/>
            <a:lstStyle/>
            <a:p>
              <a:pPr algn="ctr"/>
              <a:endParaRPr/>
            </a:p>
          </p:txBody>
        </p:sp>
        <p:sp>
          <p:nvSpPr>
            <p:cNvPr id="7" name="Text Box 2">
              <a:hlinkClick r:id="rId2"/>
              <a:extLst>
                <a:ext uri="{FF2B5EF4-FFF2-40B4-BE49-F238E27FC236}">
                  <a16:creationId xmlns:a16="http://schemas.microsoft.com/office/drawing/2014/main" id="{DB8D2453-51A2-219B-C38F-A201DB6B0083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832181" y="6292302"/>
              <a:ext cx="1336862" cy="2308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mo" panose="020B0604020202020204" pitchFamily="34" charset="0"/>
                  <a:ea typeface="Arimo" panose="020B0604020202020204" pitchFamily="34" charset="0"/>
                  <a:cs typeface="Arimo" panose="020B0604020202020204" pitchFamily="34" charset="0"/>
                </a:rPr>
                <a:t>EUROPOS.GROUP</a:t>
              </a:r>
              <a:endParaRPr lang="x-none" altLang="x-non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  <a:sym typeface="Poppins SemiBold" charset="0"/>
              </a:endParaRPr>
            </a:p>
          </p:txBody>
        </p:sp>
        <p:sp>
          <p:nvSpPr>
            <p:cNvPr id="8" name="Text Box 2">
              <a:extLst>
                <a:ext uri="{FF2B5EF4-FFF2-40B4-BE49-F238E27FC236}">
                  <a16:creationId xmlns:a16="http://schemas.microsoft.com/office/drawing/2014/main" id="{22B0648B-E9A6-E767-D84A-28A50BF19A22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2328917" y="6287049"/>
              <a:ext cx="1711455" cy="2308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mo" panose="020B0604020202020204" pitchFamily="34" charset="0"/>
                  <a:ea typeface="Arimo" panose="020B0604020202020204" pitchFamily="34" charset="0"/>
                  <a:cs typeface="Arimo" panose="020B0604020202020204" pitchFamily="34" charset="0"/>
                </a:rPr>
                <a:t>EUROPOS.RU</a:t>
              </a:r>
              <a:endParaRPr lang="x-none" altLang="x-non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  <a:sym typeface="Poppins SemiBold" charset="0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CA5A1407-856F-5C4A-F42E-3490A68D19A9}"/>
              </a:ext>
            </a:extLst>
          </p:cNvPr>
          <p:cNvSpPr txBox="1"/>
          <p:nvPr/>
        </p:nvSpPr>
        <p:spPr>
          <a:xfrm>
            <a:off x="1418358" y="5048447"/>
            <a:ext cx="315167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kern="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Удобство обслуживания и очистки за счет съемного дна</a:t>
            </a:r>
            <a:endParaRPr lang="ru-RU" sz="1400" b="1" kern="1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4" name="Овал 23">
            <a:extLst>
              <a:ext uri="{FF2B5EF4-FFF2-40B4-BE49-F238E27FC236}">
                <a16:creationId xmlns:a16="http://schemas.microsoft.com/office/drawing/2014/main" id="{21843194-BEC3-773D-FCFC-F940E7776DB7}"/>
              </a:ext>
            </a:extLst>
          </p:cNvPr>
          <p:cNvSpPr/>
          <p:nvPr/>
        </p:nvSpPr>
        <p:spPr>
          <a:xfrm>
            <a:off x="845935" y="5041002"/>
            <a:ext cx="472440" cy="47244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688016D-A4EF-F6D5-AA9F-FFB585E8ED14}"/>
              </a:ext>
            </a:extLst>
          </p:cNvPr>
          <p:cNvSpPr txBox="1"/>
          <p:nvPr/>
        </p:nvSpPr>
        <p:spPr>
          <a:xfrm>
            <a:off x="5599624" y="5048447"/>
            <a:ext cx="2856471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kern="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Гибкость использования, эксплуатация нижней части бокса</a:t>
            </a:r>
          </a:p>
        </p:txBody>
      </p:sp>
      <p:sp>
        <p:nvSpPr>
          <p:cNvPr id="28" name="Овал 27">
            <a:extLst>
              <a:ext uri="{FF2B5EF4-FFF2-40B4-BE49-F238E27FC236}">
                <a16:creationId xmlns:a16="http://schemas.microsoft.com/office/drawing/2014/main" id="{DAE71C48-149B-A2E8-D2B9-4538D102518A}"/>
              </a:ext>
            </a:extLst>
          </p:cNvPr>
          <p:cNvSpPr/>
          <p:nvPr/>
        </p:nvSpPr>
        <p:spPr>
          <a:xfrm>
            <a:off x="4997463" y="5041002"/>
            <a:ext cx="472440" cy="47244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C121176-61A9-B98C-352E-F17719EB3779}"/>
              </a:ext>
            </a:extLst>
          </p:cNvPr>
          <p:cNvSpPr txBox="1"/>
          <p:nvPr/>
        </p:nvSpPr>
        <p:spPr>
          <a:xfrm>
            <a:off x="9228692" y="5048447"/>
            <a:ext cx="25217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kern="1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Экономная логистика</a:t>
            </a:r>
            <a:br>
              <a:rPr lang="ru-RU" sz="1400" b="1" kern="1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1400" b="1" kern="1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(80 </a:t>
            </a:r>
            <a:r>
              <a:rPr lang="ru-RU" sz="1400" b="1" kern="100" dirty="0" err="1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шт</a:t>
            </a:r>
            <a:r>
              <a:rPr lang="ru-RU" sz="1400" b="1" kern="1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на палете)</a:t>
            </a:r>
          </a:p>
        </p:txBody>
      </p:sp>
      <p:sp>
        <p:nvSpPr>
          <p:cNvPr id="37" name="Овал 36">
            <a:extLst>
              <a:ext uri="{FF2B5EF4-FFF2-40B4-BE49-F238E27FC236}">
                <a16:creationId xmlns:a16="http://schemas.microsoft.com/office/drawing/2014/main" id="{2804BABE-44E7-F3CC-7AF0-044C5B3EC5AB}"/>
              </a:ext>
            </a:extLst>
          </p:cNvPr>
          <p:cNvSpPr/>
          <p:nvPr/>
        </p:nvSpPr>
        <p:spPr>
          <a:xfrm>
            <a:off x="8676551" y="5041002"/>
            <a:ext cx="472440" cy="47244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5</a:t>
            </a:r>
          </a:p>
        </p:txBody>
      </p:sp>
      <p:grpSp>
        <p:nvGrpSpPr>
          <p:cNvPr id="25" name="Группа 24">
            <a:extLst>
              <a:ext uri="{FF2B5EF4-FFF2-40B4-BE49-F238E27FC236}">
                <a16:creationId xmlns:a16="http://schemas.microsoft.com/office/drawing/2014/main" id="{42F65EB0-1473-6B52-FD03-B5EA813341C6}"/>
              </a:ext>
            </a:extLst>
          </p:cNvPr>
          <p:cNvGrpSpPr/>
          <p:nvPr/>
        </p:nvGrpSpPr>
        <p:grpSpPr>
          <a:xfrm>
            <a:off x="448442" y="1940341"/>
            <a:ext cx="4023735" cy="2521241"/>
            <a:chOff x="1028172" y="2410511"/>
            <a:chExt cx="3568019" cy="2235693"/>
          </a:xfrm>
        </p:grpSpPr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id="{825E1801-7039-E063-CEED-AC92D12D8E0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559162" y="2410511"/>
              <a:ext cx="2701339" cy="2235693"/>
            </a:xfrm>
            <a:prstGeom prst="rect">
              <a:avLst/>
            </a:prstGeom>
          </p:spPr>
        </p:pic>
        <p:grpSp>
          <p:nvGrpSpPr>
            <p:cNvPr id="22" name="Группа 21">
              <a:extLst>
                <a:ext uri="{FF2B5EF4-FFF2-40B4-BE49-F238E27FC236}">
                  <a16:creationId xmlns:a16="http://schemas.microsoft.com/office/drawing/2014/main" id="{BEA1B044-7600-A30F-61EC-14C1AA009216}"/>
                </a:ext>
              </a:extLst>
            </p:cNvPr>
            <p:cNvGrpSpPr/>
            <p:nvPr/>
          </p:nvGrpSpPr>
          <p:grpSpPr>
            <a:xfrm>
              <a:off x="4072970" y="3109292"/>
              <a:ext cx="523221" cy="623095"/>
              <a:chOff x="1043740" y="3252905"/>
              <a:chExt cx="523221" cy="623095"/>
            </a:xfrm>
          </p:grpSpPr>
          <p:pic>
            <p:nvPicPr>
              <p:cNvPr id="14" name="Рисунок 13" descr="Стрелка вправо со сплошной заливкой">
                <a:extLst>
                  <a:ext uri="{FF2B5EF4-FFF2-40B4-BE49-F238E27FC236}">
                    <a16:creationId xmlns:a16="http://schemas.microsoft.com/office/drawing/2014/main" id="{074253E6-4042-A9AA-422C-D00E882DAAE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 rot="16200000">
                <a:off x="1043740" y="3252905"/>
                <a:ext cx="523221" cy="523221"/>
              </a:xfrm>
              <a:prstGeom prst="rect">
                <a:avLst/>
              </a:prstGeom>
            </p:spPr>
          </p:pic>
          <p:pic>
            <p:nvPicPr>
              <p:cNvPr id="20" name="Рисунок 19" descr="Стрелка вправо со сплошной заливкой">
                <a:extLst>
                  <a:ext uri="{FF2B5EF4-FFF2-40B4-BE49-F238E27FC236}">
                    <a16:creationId xmlns:a16="http://schemas.microsoft.com/office/drawing/2014/main" id="{0832D6EA-D4EB-1334-FFF7-F6D75084D53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 rot="5400000">
                <a:off x="1043740" y="3352779"/>
                <a:ext cx="523221" cy="523221"/>
              </a:xfrm>
              <a:prstGeom prst="rect">
                <a:avLst/>
              </a:prstGeom>
            </p:spPr>
          </p:pic>
        </p:grpSp>
        <p:pic>
          <p:nvPicPr>
            <p:cNvPr id="29" name="Рисунок 28" descr="Пузырьки контур">
              <a:extLst>
                <a:ext uri="{FF2B5EF4-FFF2-40B4-BE49-F238E27FC236}">
                  <a16:creationId xmlns:a16="http://schemas.microsoft.com/office/drawing/2014/main" id="{CA0FE894-7113-E879-DD9D-10211DE0AE4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028172" y="2501280"/>
              <a:ext cx="707886" cy="707886"/>
            </a:xfrm>
            <a:prstGeom prst="rect">
              <a:avLst/>
            </a:prstGeom>
          </p:spPr>
        </p:pic>
      </p:grpSp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9061F044-4098-441C-A0EB-0736E149C68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916639" y="2260292"/>
            <a:ext cx="2989179" cy="2071393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6FF50CB1-A3D8-4476-0DDE-E205A6ADB47F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350280" y="2326610"/>
            <a:ext cx="3243053" cy="1924318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562DAA20-442C-5AA3-807C-E46449797E1A}"/>
              </a:ext>
            </a:extLst>
          </p:cNvPr>
          <p:cNvSpPr txBox="1"/>
          <p:nvPr/>
        </p:nvSpPr>
        <p:spPr>
          <a:xfrm>
            <a:off x="9616440" y="464588"/>
            <a:ext cx="17013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 Medium" panose="00000600000000000000" pitchFamily="2" charset="-52"/>
                <a:ea typeface="Open Sans" panose="020B0606030504020204" pitchFamily="34" charset="0"/>
                <a:cs typeface="Open Sans" panose="020B0606030504020204" pitchFamily="34" charset="0"/>
              </a:rPr>
              <a:t>BAKE PRO</a:t>
            </a:r>
          </a:p>
        </p:txBody>
      </p: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69AF425C-759B-4EC0-9616-686B54A0426E}"/>
              </a:ext>
            </a:extLst>
          </p:cNvPr>
          <p:cNvCxnSpPr>
            <a:cxnSpLocks/>
          </p:cNvCxnSpPr>
          <p:nvPr/>
        </p:nvCxnSpPr>
        <p:spPr>
          <a:xfrm>
            <a:off x="9860280" y="868812"/>
            <a:ext cx="2331720" cy="0"/>
          </a:xfrm>
          <a:prstGeom prst="line">
            <a:avLst/>
          </a:prstGeom>
          <a:ln>
            <a:solidFill>
              <a:srgbClr val="B2B2B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1EDA8BEF-9C92-DF96-FC4B-879C8CE02C90}"/>
              </a:ext>
            </a:extLst>
          </p:cNvPr>
          <p:cNvSpPr txBox="1"/>
          <p:nvPr/>
        </p:nvSpPr>
        <p:spPr>
          <a:xfrm>
            <a:off x="763402" y="448647"/>
            <a:ext cx="56668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accent1"/>
                </a:solidFill>
                <a:latin typeface="Montserrat ExtraBold" panose="00000900000000000000" pitchFamily="2" charset="-52"/>
                <a:ea typeface="Open Sans" panose="020B0606030504020204" pitchFamily="34" charset="0"/>
                <a:cs typeface="Open Sans" panose="020B0606030504020204" pitchFamily="34" charset="0"/>
              </a:rPr>
              <a:t>ПРЕИМУЩЕСТВА</a:t>
            </a:r>
          </a:p>
        </p:txBody>
      </p:sp>
    </p:spTree>
    <p:extLst>
      <p:ext uri="{BB962C8B-B14F-4D97-AF65-F5344CB8AC3E}">
        <p14:creationId xmlns:p14="http://schemas.microsoft.com/office/powerpoint/2010/main" val="8187617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D37380-C0C3-BE24-8307-9DF82B9D13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: скругленные верхние углы 8">
            <a:extLst>
              <a:ext uri="{FF2B5EF4-FFF2-40B4-BE49-F238E27FC236}">
                <a16:creationId xmlns:a16="http://schemas.microsoft.com/office/drawing/2014/main" id="{FF620A49-2401-309E-D298-46104AEB2A80}"/>
              </a:ext>
            </a:extLst>
          </p:cNvPr>
          <p:cNvSpPr/>
          <p:nvPr/>
        </p:nvSpPr>
        <p:spPr>
          <a:xfrm>
            <a:off x="0" y="4698368"/>
            <a:ext cx="12192000" cy="1290820"/>
          </a:xfrm>
          <a:prstGeom prst="round2SameRect">
            <a:avLst/>
          </a:prstGeom>
          <a:solidFill>
            <a:srgbClr val="EAEAE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7" name="Группа 26">
            <a:extLst>
              <a:ext uri="{FF2B5EF4-FFF2-40B4-BE49-F238E27FC236}">
                <a16:creationId xmlns:a16="http://schemas.microsoft.com/office/drawing/2014/main" id="{498CB746-3F7F-191C-B02B-B26BE6155F45}"/>
              </a:ext>
            </a:extLst>
          </p:cNvPr>
          <p:cNvGrpSpPr/>
          <p:nvPr/>
        </p:nvGrpSpPr>
        <p:grpSpPr>
          <a:xfrm>
            <a:off x="832181" y="6287049"/>
            <a:ext cx="10517006" cy="244865"/>
            <a:chOff x="832181" y="6287049"/>
            <a:chExt cx="10517006" cy="244865"/>
          </a:xfrm>
        </p:grpSpPr>
        <p:sp>
          <p:nvSpPr>
            <p:cNvPr id="5" name="object 4">
              <a:extLst>
                <a:ext uri="{FF2B5EF4-FFF2-40B4-BE49-F238E27FC236}">
                  <a16:creationId xmlns:a16="http://schemas.microsoft.com/office/drawing/2014/main" id="{2EF1E4BE-732F-5478-E69E-C2B564364B4C}"/>
                </a:ext>
              </a:extLst>
            </p:cNvPr>
            <p:cNvSpPr/>
            <p:nvPr/>
          </p:nvSpPr>
          <p:spPr>
            <a:xfrm>
              <a:off x="10512870" y="6355871"/>
              <a:ext cx="836317" cy="176043"/>
            </a:xfrm>
            <a:custGeom>
              <a:avLst/>
              <a:gdLst/>
              <a:ahLst/>
              <a:cxnLst/>
              <a:rect l="l" t="t" r="r" b="b"/>
              <a:pathLst>
                <a:path w="2431415" h="511810">
                  <a:moveTo>
                    <a:pt x="2099118" y="393700"/>
                  </a:moveTo>
                  <a:lnTo>
                    <a:pt x="1901494" y="393700"/>
                  </a:lnTo>
                  <a:lnTo>
                    <a:pt x="1902599" y="394970"/>
                  </a:lnTo>
                  <a:lnTo>
                    <a:pt x="1905812" y="394970"/>
                  </a:lnTo>
                  <a:lnTo>
                    <a:pt x="1906854" y="396240"/>
                  </a:lnTo>
                  <a:lnTo>
                    <a:pt x="1907882" y="396240"/>
                  </a:lnTo>
                  <a:lnTo>
                    <a:pt x="1908898" y="397510"/>
                  </a:lnTo>
                  <a:lnTo>
                    <a:pt x="2127719" y="511810"/>
                  </a:lnTo>
                  <a:lnTo>
                    <a:pt x="2135695" y="511810"/>
                  </a:lnTo>
                  <a:lnTo>
                    <a:pt x="2136406" y="510540"/>
                  </a:lnTo>
                  <a:lnTo>
                    <a:pt x="2137270" y="510540"/>
                  </a:lnTo>
                  <a:lnTo>
                    <a:pt x="2137841" y="509270"/>
                  </a:lnTo>
                  <a:lnTo>
                    <a:pt x="2138349" y="509270"/>
                  </a:lnTo>
                  <a:lnTo>
                    <a:pt x="2138781" y="508000"/>
                  </a:lnTo>
                  <a:lnTo>
                    <a:pt x="2139022" y="508000"/>
                  </a:lnTo>
                  <a:lnTo>
                    <a:pt x="2139226" y="506730"/>
                  </a:lnTo>
                  <a:lnTo>
                    <a:pt x="2139391" y="506730"/>
                  </a:lnTo>
                  <a:lnTo>
                    <a:pt x="2139569" y="505460"/>
                  </a:lnTo>
                  <a:lnTo>
                    <a:pt x="2139416" y="501650"/>
                  </a:lnTo>
                  <a:lnTo>
                    <a:pt x="2139251" y="501650"/>
                  </a:lnTo>
                  <a:lnTo>
                    <a:pt x="2099118" y="393700"/>
                  </a:lnTo>
                  <a:close/>
                </a:path>
                <a:path w="2431415" h="511810">
                  <a:moveTo>
                    <a:pt x="1634756" y="509270"/>
                  </a:moveTo>
                  <a:lnTo>
                    <a:pt x="1628533" y="509270"/>
                  </a:lnTo>
                  <a:lnTo>
                    <a:pt x="1629067" y="510540"/>
                  </a:lnTo>
                  <a:lnTo>
                    <a:pt x="1634210" y="510540"/>
                  </a:lnTo>
                  <a:lnTo>
                    <a:pt x="1634756" y="509270"/>
                  </a:lnTo>
                  <a:close/>
                </a:path>
                <a:path w="2431415" h="511810">
                  <a:moveTo>
                    <a:pt x="1953666" y="3810"/>
                  </a:moveTo>
                  <a:lnTo>
                    <a:pt x="1939747" y="3810"/>
                  </a:lnTo>
                  <a:lnTo>
                    <a:pt x="1624596" y="497840"/>
                  </a:lnTo>
                  <a:lnTo>
                    <a:pt x="1624190" y="499110"/>
                  </a:lnTo>
                  <a:lnTo>
                    <a:pt x="1623783" y="499110"/>
                  </a:lnTo>
                  <a:lnTo>
                    <a:pt x="1623637" y="500380"/>
                  </a:lnTo>
                  <a:lnTo>
                    <a:pt x="1623574" y="502920"/>
                  </a:lnTo>
                  <a:lnTo>
                    <a:pt x="1623656" y="504190"/>
                  </a:lnTo>
                  <a:lnTo>
                    <a:pt x="1623809" y="504190"/>
                  </a:lnTo>
                  <a:lnTo>
                    <a:pt x="1623999" y="505460"/>
                  </a:lnTo>
                  <a:lnTo>
                    <a:pt x="1624355" y="505460"/>
                  </a:lnTo>
                  <a:lnTo>
                    <a:pt x="1624952" y="506730"/>
                  </a:lnTo>
                  <a:lnTo>
                    <a:pt x="1625307" y="508000"/>
                  </a:lnTo>
                  <a:lnTo>
                    <a:pt x="1626323" y="508000"/>
                  </a:lnTo>
                  <a:lnTo>
                    <a:pt x="1627009" y="509270"/>
                  </a:lnTo>
                  <a:lnTo>
                    <a:pt x="1635290" y="509270"/>
                  </a:lnTo>
                  <a:lnTo>
                    <a:pt x="1879333" y="396240"/>
                  </a:lnTo>
                  <a:lnTo>
                    <a:pt x="1880374" y="396240"/>
                  </a:lnTo>
                  <a:lnTo>
                    <a:pt x="1881428" y="394970"/>
                  </a:lnTo>
                  <a:lnTo>
                    <a:pt x="1884667" y="394970"/>
                  </a:lnTo>
                  <a:lnTo>
                    <a:pt x="1885759" y="393700"/>
                  </a:lnTo>
                  <a:lnTo>
                    <a:pt x="2099118" y="393700"/>
                  </a:lnTo>
                  <a:lnTo>
                    <a:pt x="2072678" y="322580"/>
                  </a:lnTo>
                  <a:lnTo>
                    <a:pt x="2072347" y="321310"/>
                  </a:lnTo>
                  <a:lnTo>
                    <a:pt x="2072220" y="321310"/>
                  </a:lnTo>
                  <a:lnTo>
                    <a:pt x="2072005" y="320040"/>
                  </a:lnTo>
                  <a:lnTo>
                    <a:pt x="2072055" y="314960"/>
                  </a:lnTo>
                  <a:lnTo>
                    <a:pt x="2072144" y="313690"/>
                  </a:lnTo>
                  <a:lnTo>
                    <a:pt x="2072589" y="312420"/>
                  </a:lnTo>
                  <a:lnTo>
                    <a:pt x="2072970" y="311150"/>
                  </a:lnTo>
                  <a:lnTo>
                    <a:pt x="2073427" y="309880"/>
                  </a:lnTo>
                  <a:lnTo>
                    <a:pt x="2073681" y="309880"/>
                  </a:lnTo>
                  <a:lnTo>
                    <a:pt x="2074240" y="308610"/>
                  </a:lnTo>
                  <a:lnTo>
                    <a:pt x="2074887" y="307340"/>
                  </a:lnTo>
                  <a:lnTo>
                    <a:pt x="2075586" y="307340"/>
                  </a:lnTo>
                  <a:lnTo>
                    <a:pt x="2075954" y="306070"/>
                  </a:lnTo>
                  <a:lnTo>
                    <a:pt x="2076348" y="306070"/>
                  </a:lnTo>
                  <a:lnTo>
                    <a:pt x="2077161" y="304800"/>
                  </a:lnTo>
                  <a:lnTo>
                    <a:pt x="2078037" y="304800"/>
                  </a:lnTo>
                  <a:lnTo>
                    <a:pt x="2078964" y="303530"/>
                  </a:lnTo>
                  <a:lnTo>
                    <a:pt x="2079942" y="303530"/>
                  </a:lnTo>
                  <a:lnTo>
                    <a:pt x="2080958" y="302260"/>
                  </a:lnTo>
                  <a:lnTo>
                    <a:pt x="2427300" y="142240"/>
                  </a:lnTo>
                  <a:lnTo>
                    <a:pt x="2428265" y="140970"/>
                  </a:lnTo>
                  <a:lnTo>
                    <a:pt x="2428938" y="140970"/>
                  </a:lnTo>
                  <a:lnTo>
                    <a:pt x="2429548" y="139700"/>
                  </a:lnTo>
                  <a:lnTo>
                    <a:pt x="2430081" y="139700"/>
                  </a:lnTo>
                  <a:lnTo>
                    <a:pt x="2430399" y="138430"/>
                  </a:lnTo>
                  <a:lnTo>
                    <a:pt x="2430678" y="138430"/>
                  </a:lnTo>
                  <a:lnTo>
                    <a:pt x="2430919" y="137160"/>
                  </a:lnTo>
                  <a:lnTo>
                    <a:pt x="2431313" y="137160"/>
                  </a:lnTo>
                  <a:lnTo>
                    <a:pt x="2431338" y="132080"/>
                  </a:lnTo>
                  <a:lnTo>
                    <a:pt x="2431186" y="132080"/>
                  </a:lnTo>
                  <a:lnTo>
                    <a:pt x="2430983" y="130810"/>
                  </a:lnTo>
                  <a:lnTo>
                    <a:pt x="2430602" y="130810"/>
                  </a:lnTo>
                  <a:lnTo>
                    <a:pt x="2430322" y="129540"/>
                  </a:lnTo>
                  <a:lnTo>
                    <a:pt x="2429814" y="129540"/>
                  </a:lnTo>
                  <a:lnTo>
                    <a:pt x="2429243" y="128270"/>
                  </a:lnTo>
                  <a:lnTo>
                    <a:pt x="2428608" y="128270"/>
                  </a:lnTo>
                  <a:lnTo>
                    <a:pt x="2427668" y="127000"/>
                  </a:lnTo>
                  <a:lnTo>
                    <a:pt x="2426106" y="127000"/>
                  </a:lnTo>
                  <a:lnTo>
                    <a:pt x="2424988" y="125730"/>
                  </a:lnTo>
                  <a:lnTo>
                    <a:pt x="2005863" y="125730"/>
                  </a:lnTo>
                  <a:lnTo>
                    <a:pt x="2004771" y="124460"/>
                  </a:lnTo>
                  <a:lnTo>
                    <a:pt x="2003196" y="124460"/>
                  </a:lnTo>
                  <a:lnTo>
                    <a:pt x="2002688" y="123190"/>
                  </a:lnTo>
                  <a:lnTo>
                    <a:pt x="2001697" y="123190"/>
                  </a:lnTo>
                  <a:lnTo>
                    <a:pt x="2000758" y="121920"/>
                  </a:lnTo>
                  <a:lnTo>
                    <a:pt x="1999449" y="121920"/>
                  </a:lnTo>
                  <a:lnTo>
                    <a:pt x="1998637" y="120650"/>
                  </a:lnTo>
                  <a:lnTo>
                    <a:pt x="1998256" y="120650"/>
                  </a:lnTo>
                  <a:lnTo>
                    <a:pt x="1997202" y="118110"/>
                  </a:lnTo>
                  <a:lnTo>
                    <a:pt x="1996884" y="118110"/>
                  </a:lnTo>
                  <a:lnTo>
                    <a:pt x="1996300" y="116840"/>
                  </a:lnTo>
                  <a:lnTo>
                    <a:pt x="1996033" y="116840"/>
                  </a:lnTo>
                  <a:lnTo>
                    <a:pt x="1954593" y="5080"/>
                  </a:lnTo>
                  <a:lnTo>
                    <a:pt x="1954250" y="5080"/>
                  </a:lnTo>
                  <a:lnTo>
                    <a:pt x="1953666" y="3810"/>
                  </a:lnTo>
                  <a:close/>
                </a:path>
                <a:path w="2431415" h="511810">
                  <a:moveTo>
                    <a:pt x="444957" y="502920"/>
                  </a:moveTo>
                  <a:lnTo>
                    <a:pt x="45097" y="502920"/>
                  </a:lnTo>
                  <a:lnTo>
                    <a:pt x="48336" y="504190"/>
                  </a:lnTo>
                  <a:lnTo>
                    <a:pt x="444957" y="502920"/>
                  </a:lnTo>
                  <a:close/>
                </a:path>
                <a:path w="2431415" h="511810">
                  <a:moveTo>
                    <a:pt x="615670" y="502920"/>
                  </a:moveTo>
                  <a:lnTo>
                    <a:pt x="520611" y="502920"/>
                  </a:lnTo>
                  <a:lnTo>
                    <a:pt x="521271" y="504190"/>
                  </a:lnTo>
                  <a:lnTo>
                    <a:pt x="612216" y="504190"/>
                  </a:lnTo>
                  <a:lnTo>
                    <a:pt x="615670" y="502920"/>
                  </a:lnTo>
                  <a:close/>
                </a:path>
                <a:path w="2431415" h="511810">
                  <a:moveTo>
                    <a:pt x="1552511" y="502920"/>
                  </a:moveTo>
                  <a:lnTo>
                    <a:pt x="1152918" y="502920"/>
                  </a:lnTo>
                  <a:lnTo>
                    <a:pt x="1154645" y="504190"/>
                  </a:lnTo>
                  <a:lnTo>
                    <a:pt x="1552511" y="502920"/>
                  </a:lnTo>
                  <a:close/>
                </a:path>
                <a:path w="2431415" h="511810">
                  <a:moveTo>
                    <a:pt x="451078" y="501650"/>
                  </a:moveTo>
                  <a:lnTo>
                    <a:pt x="36956" y="501650"/>
                  </a:lnTo>
                  <a:lnTo>
                    <a:pt x="38569" y="502920"/>
                  </a:lnTo>
                  <a:lnTo>
                    <a:pt x="449046" y="502920"/>
                  </a:lnTo>
                  <a:lnTo>
                    <a:pt x="451078" y="501650"/>
                  </a:lnTo>
                  <a:close/>
                </a:path>
                <a:path w="2431415" h="511810">
                  <a:moveTo>
                    <a:pt x="625970" y="501650"/>
                  </a:moveTo>
                  <a:lnTo>
                    <a:pt x="518426" y="501650"/>
                  </a:lnTo>
                  <a:lnTo>
                    <a:pt x="518934" y="502920"/>
                  </a:lnTo>
                  <a:lnTo>
                    <a:pt x="622554" y="502920"/>
                  </a:lnTo>
                  <a:lnTo>
                    <a:pt x="625970" y="501650"/>
                  </a:lnTo>
                  <a:close/>
                </a:path>
                <a:path w="2431415" h="511810">
                  <a:moveTo>
                    <a:pt x="1559280" y="501650"/>
                  </a:moveTo>
                  <a:lnTo>
                    <a:pt x="1146124" y="501650"/>
                  </a:lnTo>
                  <a:lnTo>
                    <a:pt x="1147813" y="502920"/>
                  </a:lnTo>
                  <a:lnTo>
                    <a:pt x="1558175" y="502920"/>
                  </a:lnTo>
                  <a:lnTo>
                    <a:pt x="1559280" y="501650"/>
                  </a:lnTo>
                  <a:close/>
                </a:path>
                <a:path w="2431415" h="511810">
                  <a:moveTo>
                    <a:pt x="454063" y="500380"/>
                  </a:moveTo>
                  <a:lnTo>
                    <a:pt x="33718" y="500380"/>
                  </a:lnTo>
                  <a:lnTo>
                    <a:pt x="35331" y="501650"/>
                  </a:lnTo>
                  <a:lnTo>
                    <a:pt x="453072" y="501650"/>
                  </a:lnTo>
                  <a:lnTo>
                    <a:pt x="454063" y="500380"/>
                  </a:lnTo>
                  <a:close/>
                </a:path>
                <a:path w="2431415" h="511810">
                  <a:moveTo>
                    <a:pt x="632752" y="500380"/>
                  </a:moveTo>
                  <a:lnTo>
                    <a:pt x="517461" y="500380"/>
                  </a:lnTo>
                  <a:lnTo>
                    <a:pt x="517613" y="501650"/>
                  </a:lnTo>
                  <a:lnTo>
                    <a:pt x="629373" y="501650"/>
                  </a:lnTo>
                  <a:lnTo>
                    <a:pt x="632752" y="500380"/>
                  </a:lnTo>
                  <a:close/>
                </a:path>
                <a:path w="2431415" h="511810">
                  <a:moveTo>
                    <a:pt x="1562506" y="500380"/>
                  </a:moveTo>
                  <a:lnTo>
                    <a:pt x="1141171" y="500380"/>
                  </a:lnTo>
                  <a:lnTo>
                    <a:pt x="1142796" y="501650"/>
                  </a:lnTo>
                  <a:lnTo>
                    <a:pt x="1561439" y="501650"/>
                  </a:lnTo>
                  <a:lnTo>
                    <a:pt x="1562506" y="500380"/>
                  </a:lnTo>
                  <a:close/>
                </a:path>
                <a:path w="2431415" h="511810">
                  <a:moveTo>
                    <a:pt x="755510" y="11430"/>
                  </a:moveTo>
                  <a:lnTo>
                    <a:pt x="302361" y="11430"/>
                  </a:lnTo>
                  <a:lnTo>
                    <a:pt x="293319" y="15240"/>
                  </a:lnTo>
                  <a:lnTo>
                    <a:pt x="287451" y="17780"/>
                  </a:lnTo>
                  <a:lnTo>
                    <a:pt x="281736" y="20320"/>
                  </a:lnTo>
                  <a:lnTo>
                    <a:pt x="278942" y="21590"/>
                  </a:lnTo>
                  <a:lnTo>
                    <a:pt x="276212" y="24130"/>
                  </a:lnTo>
                  <a:lnTo>
                    <a:pt x="270929" y="26670"/>
                  </a:lnTo>
                  <a:lnTo>
                    <a:pt x="268389" y="29210"/>
                  </a:lnTo>
                  <a:lnTo>
                    <a:pt x="265912" y="31750"/>
                  </a:lnTo>
                  <a:lnTo>
                    <a:pt x="263499" y="33020"/>
                  </a:lnTo>
                  <a:lnTo>
                    <a:pt x="261162" y="35560"/>
                  </a:lnTo>
                  <a:lnTo>
                    <a:pt x="258914" y="38100"/>
                  </a:lnTo>
                  <a:lnTo>
                    <a:pt x="256743" y="39370"/>
                  </a:lnTo>
                  <a:lnTo>
                    <a:pt x="7746" y="426720"/>
                  </a:lnTo>
                  <a:lnTo>
                    <a:pt x="6096" y="429260"/>
                  </a:lnTo>
                  <a:lnTo>
                    <a:pt x="5334" y="430530"/>
                  </a:lnTo>
                  <a:lnTo>
                    <a:pt x="4622" y="431800"/>
                  </a:lnTo>
                  <a:lnTo>
                    <a:pt x="3937" y="434340"/>
                  </a:lnTo>
                  <a:lnTo>
                    <a:pt x="3314" y="435610"/>
                  </a:lnTo>
                  <a:lnTo>
                    <a:pt x="2730" y="436880"/>
                  </a:lnTo>
                  <a:lnTo>
                    <a:pt x="2197" y="438150"/>
                  </a:lnTo>
                  <a:lnTo>
                    <a:pt x="1714" y="440690"/>
                  </a:lnTo>
                  <a:lnTo>
                    <a:pt x="1295" y="441960"/>
                  </a:lnTo>
                  <a:lnTo>
                    <a:pt x="914" y="443230"/>
                  </a:lnTo>
                  <a:lnTo>
                    <a:pt x="596" y="445770"/>
                  </a:lnTo>
                  <a:lnTo>
                    <a:pt x="342" y="447040"/>
                  </a:lnTo>
                  <a:lnTo>
                    <a:pt x="139" y="448310"/>
                  </a:lnTo>
                  <a:lnTo>
                    <a:pt x="63" y="449580"/>
                  </a:lnTo>
                  <a:lnTo>
                    <a:pt x="0" y="457200"/>
                  </a:lnTo>
                  <a:lnTo>
                    <a:pt x="139" y="458470"/>
                  </a:lnTo>
                  <a:lnTo>
                    <a:pt x="342" y="461010"/>
                  </a:lnTo>
                  <a:lnTo>
                    <a:pt x="609" y="462280"/>
                  </a:lnTo>
                  <a:lnTo>
                    <a:pt x="927" y="463550"/>
                  </a:lnTo>
                  <a:lnTo>
                    <a:pt x="1295" y="466090"/>
                  </a:lnTo>
                  <a:lnTo>
                    <a:pt x="1727" y="467360"/>
                  </a:lnTo>
                  <a:lnTo>
                    <a:pt x="2197" y="468630"/>
                  </a:lnTo>
                  <a:lnTo>
                    <a:pt x="2730" y="469900"/>
                  </a:lnTo>
                  <a:lnTo>
                    <a:pt x="3302" y="472440"/>
                  </a:lnTo>
                  <a:lnTo>
                    <a:pt x="10502" y="483870"/>
                  </a:lnTo>
                  <a:lnTo>
                    <a:pt x="11556" y="486410"/>
                  </a:lnTo>
                  <a:lnTo>
                    <a:pt x="12649" y="486410"/>
                  </a:lnTo>
                  <a:lnTo>
                    <a:pt x="13792" y="487680"/>
                  </a:lnTo>
                  <a:lnTo>
                    <a:pt x="14973" y="488950"/>
                  </a:lnTo>
                  <a:lnTo>
                    <a:pt x="16205" y="490220"/>
                  </a:lnTo>
                  <a:lnTo>
                    <a:pt x="17475" y="491490"/>
                  </a:lnTo>
                  <a:lnTo>
                    <a:pt x="18796" y="492760"/>
                  </a:lnTo>
                  <a:lnTo>
                    <a:pt x="21539" y="495300"/>
                  </a:lnTo>
                  <a:lnTo>
                    <a:pt x="22974" y="495300"/>
                  </a:lnTo>
                  <a:lnTo>
                    <a:pt x="25920" y="497840"/>
                  </a:lnTo>
                  <a:lnTo>
                    <a:pt x="27431" y="497840"/>
                  </a:lnTo>
                  <a:lnTo>
                    <a:pt x="30543" y="500380"/>
                  </a:lnTo>
                  <a:lnTo>
                    <a:pt x="455993" y="500380"/>
                  </a:lnTo>
                  <a:lnTo>
                    <a:pt x="456933" y="499110"/>
                  </a:lnTo>
                  <a:lnTo>
                    <a:pt x="458787" y="499110"/>
                  </a:lnTo>
                  <a:lnTo>
                    <a:pt x="460540" y="497840"/>
                  </a:lnTo>
                  <a:lnTo>
                    <a:pt x="461391" y="496570"/>
                  </a:lnTo>
                  <a:lnTo>
                    <a:pt x="462216" y="496570"/>
                  </a:lnTo>
                  <a:lnTo>
                    <a:pt x="463016" y="495300"/>
                  </a:lnTo>
                  <a:lnTo>
                    <a:pt x="464553" y="494030"/>
                  </a:lnTo>
                  <a:lnTo>
                    <a:pt x="465277" y="492760"/>
                  </a:lnTo>
                  <a:lnTo>
                    <a:pt x="465975" y="492760"/>
                  </a:lnTo>
                  <a:lnTo>
                    <a:pt x="467283" y="490220"/>
                  </a:lnTo>
                  <a:lnTo>
                    <a:pt x="467893" y="490220"/>
                  </a:lnTo>
                  <a:lnTo>
                    <a:pt x="469036" y="487680"/>
                  </a:lnTo>
                  <a:lnTo>
                    <a:pt x="533107" y="387350"/>
                  </a:lnTo>
                  <a:lnTo>
                    <a:pt x="533438" y="387350"/>
                  </a:lnTo>
                  <a:lnTo>
                    <a:pt x="533730" y="386080"/>
                  </a:lnTo>
                  <a:lnTo>
                    <a:pt x="533857" y="386080"/>
                  </a:lnTo>
                  <a:lnTo>
                    <a:pt x="533717" y="383540"/>
                  </a:lnTo>
                  <a:lnTo>
                    <a:pt x="533438" y="383540"/>
                  </a:lnTo>
                  <a:lnTo>
                    <a:pt x="533107" y="382270"/>
                  </a:lnTo>
                  <a:lnTo>
                    <a:pt x="532587" y="382270"/>
                  </a:lnTo>
                  <a:lnTo>
                    <a:pt x="532345" y="381000"/>
                  </a:lnTo>
                  <a:lnTo>
                    <a:pt x="530123" y="381000"/>
                  </a:lnTo>
                  <a:lnTo>
                    <a:pt x="529272" y="379730"/>
                  </a:lnTo>
                  <a:lnTo>
                    <a:pt x="190601" y="379730"/>
                  </a:lnTo>
                  <a:lnTo>
                    <a:pt x="190055" y="378460"/>
                  </a:lnTo>
                  <a:lnTo>
                    <a:pt x="189369" y="378460"/>
                  </a:lnTo>
                  <a:lnTo>
                    <a:pt x="189001" y="377190"/>
                  </a:lnTo>
                  <a:lnTo>
                    <a:pt x="188658" y="377190"/>
                  </a:lnTo>
                  <a:lnTo>
                    <a:pt x="188518" y="375920"/>
                  </a:lnTo>
                  <a:lnTo>
                    <a:pt x="188391" y="375920"/>
                  </a:lnTo>
                  <a:lnTo>
                    <a:pt x="188709" y="373380"/>
                  </a:lnTo>
                  <a:lnTo>
                    <a:pt x="188912" y="373380"/>
                  </a:lnTo>
                  <a:lnTo>
                    <a:pt x="189166" y="372110"/>
                  </a:lnTo>
                  <a:lnTo>
                    <a:pt x="228866" y="309880"/>
                  </a:lnTo>
                  <a:lnTo>
                    <a:pt x="229958" y="309880"/>
                  </a:lnTo>
                  <a:lnTo>
                    <a:pt x="230543" y="308610"/>
                  </a:lnTo>
                  <a:lnTo>
                    <a:pt x="582777" y="308610"/>
                  </a:lnTo>
                  <a:lnTo>
                    <a:pt x="583552" y="307340"/>
                  </a:lnTo>
                  <a:lnTo>
                    <a:pt x="584758" y="307340"/>
                  </a:lnTo>
                  <a:lnTo>
                    <a:pt x="584974" y="306070"/>
                  </a:lnTo>
                  <a:lnTo>
                    <a:pt x="585279" y="306070"/>
                  </a:lnTo>
                  <a:lnTo>
                    <a:pt x="642531" y="215900"/>
                  </a:lnTo>
                  <a:lnTo>
                    <a:pt x="642975" y="215900"/>
                  </a:lnTo>
                  <a:lnTo>
                    <a:pt x="643102" y="214630"/>
                  </a:lnTo>
                  <a:lnTo>
                    <a:pt x="642810" y="212090"/>
                  </a:lnTo>
                  <a:lnTo>
                    <a:pt x="642531" y="212090"/>
                  </a:lnTo>
                  <a:lnTo>
                    <a:pt x="642353" y="210820"/>
                  </a:lnTo>
                  <a:lnTo>
                    <a:pt x="641718" y="210820"/>
                  </a:lnTo>
                  <a:lnTo>
                    <a:pt x="641197" y="209550"/>
                  </a:lnTo>
                  <a:lnTo>
                    <a:pt x="301396" y="209550"/>
                  </a:lnTo>
                  <a:lnTo>
                    <a:pt x="300913" y="208280"/>
                  </a:lnTo>
                  <a:lnTo>
                    <a:pt x="299173" y="208280"/>
                  </a:lnTo>
                  <a:lnTo>
                    <a:pt x="298932" y="207010"/>
                  </a:lnTo>
                  <a:lnTo>
                    <a:pt x="298323" y="207010"/>
                  </a:lnTo>
                  <a:lnTo>
                    <a:pt x="298018" y="205740"/>
                  </a:lnTo>
                  <a:lnTo>
                    <a:pt x="297764" y="205740"/>
                  </a:lnTo>
                  <a:lnTo>
                    <a:pt x="297891" y="203200"/>
                  </a:lnTo>
                  <a:lnTo>
                    <a:pt x="298157" y="201930"/>
                  </a:lnTo>
                  <a:lnTo>
                    <a:pt x="298411" y="201930"/>
                  </a:lnTo>
                  <a:lnTo>
                    <a:pt x="339712" y="137160"/>
                  </a:lnTo>
                  <a:lnTo>
                    <a:pt x="340156" y="135890"/>
                  </a:lnTo>
                  <a:lnTo>
                    <a:pt x="341541" y="135890"/>
                  </a:lnTo>
                  <a:lnTo>
                    <a:pt x="342011" y="134620"/>
                  </a:lnTo>
                  <a:lnTo>
                    <a:pt x="694397" y="134620"/>
                  </a:lnTo>
                  <a:lnTo>
                    <a:pt x="694969" y="133350"/>
                  </a:lnTo>
                  <a:lnTo>
                    <a:pt x="695706" y="133350"/>
                  </a:lnTo>
                  <a:lnTo>
                    <a:pt x="696112" y="132080"/>
                  </a:lnTo>
                  <a:lnTo>
                    <a:pt x="759472" y="33020"/>
                  </a:lnTo>
                  <a:lnTo>
                    <a:pt x="759993" y="31750"/>
                  </a:lnTo>
                  <a:lnTo>
                    <a:pt x="760463" y="31750"/>
                  </a:lnTo>
                  <a:lnTo>
                    <a:pt x="760869" y="30480"/>
                  </a:lnTo>
                  <a:lnTo>
                    <a:pt x="761047" y="29210"/>
                  </a:lnTo>
                  <a:lnTo>
                    <a:pt x="761339" y="29210"/>
                  </a:lnTo>
                  <a:lnTo>
                    <a:pt x="761466" y="27940"/>
                  </a:lnTo>
                  <a:lnTo>
                    <a:pt x="761657" y="26670"/>
                  </a:lnTo>
                  <a:lnTo>
                    <a:pt x="761657" y="22860"/>
                  </a:lnTo>
                  <a:lnTo>
                    <a:pt x="761466" y="21590"/>
                  </a:lnTo>
                  <a:lnTo>
                    <a:pt x="761199" y="20320"/>
                  </a:lnTo>
                  <a:lnTo>
                    <a:pt x="760869" y="19050"/>
                  </a:lnTo>
                  <a:lnTo>
                    <a:pt x="760247" y="17780"/>
                  </a:lnTo>
                  <a:lnTo>
                    <a:pt x="759764" y="16510"/>
                  </a:lnTo>
                  <a:lnTo>
                    <a:pt x="759218" y="15240"/>
                  </a:lnTo>
                  <a:lnTo>
                    <a:pt x="758609" y="15240"/>
                  </a:lnTo>
                  <a:lnTo>
                    <a:pt x="757923" y="13970"/>
                  </a:lnTo>
                  <a:lnTo>
                    <a:pt x="757186" y="12700"/>
                  </a:lnTo>
                  <a:lnTo>
                    <a:pt x="756373" y="12700"/>
                  </a:lnTo>
                  <a:lnTo>
                    <a:pt x="755510" y="11430"/>
                  </a:lnTo>
                  <a:close/>
                </a:path>
                <a:path w="2431415" h="511810">
                  <a:moveTo>
                    <a:pt x="1310068" y="11430"/>
                  </a:moveTo>
                  <a:lnTo>
                    <a:pt x="856830" y="11430"/>
                  </a:lnTo>
                  <a:lnTo>
                    <a:pt x="843813" y="16510"/>
                  </a:lnTo>
                  <a:lnTo>
                    <a:pt x="837577" y="19050"/>
                  </a:lnTo>
                  <a:lnTo>
                    <a:pt x="834542" y="21590"/>
                  </a:lnTo>
                  <a:lnTo>
                    <a:pt x="831557" y="22860"/>
                  </a:lnTo>
                  <a:lnTo>
                    <a:pt x="828649" y="25400"/>
                  </a:lnTo>
                  <a:lnTo>
                    <a:pt x="825804" y="26670"/>
                  </a:lnTo>
                  <a:lnTo>
                    <a:pt x="823023" y="29210"/>
                  </a:lnTo>
                  <a:lnTo>
                    <a:pt x="799782" y="54610"/>
                  </a:lnTo>
                  <a:lnTo>
                    <a:pt x="517779" y="496570"/>
                  </a:lnTo>
                  <a:lnTo>
                    <a:pt x="517258" y="496570"/>
                  </a:lnTo>
                  <a:lnTo>
                    <a:pt x="517194" y="499110"/>
                  </a:lnTo>
                  <a:lnTo>
                    <a:pt x="517271" y="500380"/>
                  </a:lnTo>
                  <a:lnTo>
                    <a:pt x="636092" y="500380"/>
                  </a:lnTo>
                  <a:lnTo>
                    <a:pt x="649109" y="495300"/>
                  </a:lnTo>
                  <a:lnTo>
                    <a:pt x="655345" y="492760"/>
                  </a:lnTo>
                  <a:lnTo>
                    <a:pt x="658380" y="490220"/>
                  </a:lnTo>
                  <a:lnTo>
                    <a:pt x="661352" y="488950"/>
                  </a:lnTo>
                  <a:lnTo>
                    <a:pt x="664273" y="486410"/>
                  </a:lnTo>
                  <a:lnTo>
                    <a:pt x="667118" y="485140"/>
                  </a:lnTo>
                  <a:lnTo>
                    <a:pt x="669899" y="482600"/>
                  </a:lnTo>
                  <a:lnTo>
                    <a:pt x="691235" y="459740"/>
                  </a:lnTo>
                  <a:lnTo>
                    <a:pt x="693140" y="457200"/>
                  </a:lnTo>
                  <a:lnTo>
                    <a:pt x="897813" y="137160"/>
                  </a:lnTo>
                  <a:lnTo>
                    <a:pt x="898258" y="135890"/>
                  </a:lnTo>
                  <a:lnTo>
                    <a:pt x="899642" y="135890"/>
                  </a:lnTo>
                  <a:lnTo>
                    <a:pt x="900125" y="134620"/>
                  </a:lnTo>
                  <a:lnTo>
                    <a:pt x="1249011" y="134620"/>
                  </a:lnTo>
                  <a:lnTo>
                    <a:pt x="1313815" y="33020"/>
                  </a:lnTo>
                  <a:lnTo>
                    <a:pt x="1314361" y="31750"/>
                  </a:lnTo>
                  <a:lnTo>
                    <a:pt x="1314615" y="31750"/>
                  </a:lnTo>
                  <a:lnTo>
                    <a:pt x="1315059" y="30480"/>
                  </a:lnTo>
                  <a:lnTo>
                    <a:pt x="1315427" y="29210"/>
                  </a:lnTo>
                  <a:lnTo>
                    <a:pt x="1315720" y="27940"/>
                  </a:lnTo>
                  <a:lnTo>
                    <a:pt x="1315935" y="26670"/>
                  </a:lnTo>
                  <a:lnTo>
                    <a:pt x="1316075" y="26670"/>
                  </a:lnTo>
                  <a:lnTo>
                    <a:pt x="1315923" y="21590"/>
                  </a:lnTo>
                  <a:lnTo>
                    <a:pt x="1315707" y="21590"/>
                  </a:lnTo>
                  <a:lnTo>
                    <a:pt x="1315415" y="20320"/>
                  </a:lnTo>
                  <a:lnTo>
                    <a:pt x="1315046" y="19050"/>
                  </a:lnTo>
                  <a:lnTo>
                    <a:pt x="1314602" y="17780"/>
                  </a:lnTo>
                  <a:lnTo>
                    <a:pt x="1314081" y="16510"/>
                  </a:lnTo>
                  <a:lnTo>
                    <a:pt x="1313497" y="15240"/>
                  </a:lnTo>
                  <a:lnTo>
                    <a:pt x="1312837" y="15240"/>
                  </a:lnTo>
                  <a:lnTo>
                    <a:pt x="1312113" y="13970"/>
                  </a:lnTo>
                  <a:lnTo>
                    <a:pt x="1311338" y="12700"/>
                  </a:lnTo>
                  <a:lnTo>
                    <a:pt x="1310932" y="12700"/>
                  </a:lnTo>
                  <a:lnTo>
                    <a:pt x="1310068" y="11430"/>
                  </a:lnTo>
                  <a:close/>
                </a:path>
                <a:path w="2431415" h="511810">
                  <a:moveTo>
                    <a:pt x="1565605" y="499110"/>
                  </a:moveTo>
                  <a:lnTo>
                    <a:pt x="1137958" y="499110"/>
                  </a:lnTo>
                  <a:lnTo>
                    <a:pt x="1139545" y="500380"/>
                  </a:lnTo>
                  <a:lnTo>
                    <a:pt x="1564589" y="500380"/>
                  </a:lnTo>
                  <a:lnTo>
                    <a:pt x="1565605" y="499110"/>
                  </a:lnTo>
                  <a:close/>
                </a:path>
                <a:path w="2431415" h="511810">
                  <a:moveTo>
                    <a:pt x="1569440" y="496570"/>
                  </a:moveTo>
                  <a:lnTo>
                    <a:pt x="1133335" y="496570"/>
                  </a:lnTo>
                  <a:lnTo>
                    <a:pt x="1136396" y="499110"/>
                  </a:lnTo>
                  <a:lnTo>
                    <a:pt x="1566595" y="499110"/>
                  </a:lnTo>
                  <a:lnTo>
                    <a:pt x="1567561" y="497840"/>
                  </a:lnTo>
                  <a:lnTo>
                    <a:pt x="1568513" y="497840"/>
                  </a:lnTo>
                  <a:lnTo>
                    <a:pt x="1569440" y="496570"/>
                  </a:lnTo>
                  <a:close/>
                </a:path>
                <a:path w="2431415" h="511810">
                  <a:moveTo>
                    <a:pt x="1863458" y="11430"/>
                  </a:moveTo>
                  <a:lnTo>
                    <a:pt x="1410665" y="11430"/>
                  </a:lnTo>
                  <a:lnTo>
                    <a:pt x="1397647" y="16510"/>
                  </a:lnTo>
                  <a:lnTo>
                    <a:pt x="1391412" y="19050"/>
                  </a:lnTo>
                  <a:lnTo>
                    <a:pt x="1388376" y="21590"/>
                  </a:lnTo>
                  <a:lnTo>
                    <a:pt x="1385404" y="22860"/>
                  </a:lnTo>
                  <a:lnTo>
                    <a:pt x="1382496" y="25400"/>
                  </a:lnTo>
                  <a:lnTo>
                    <a:pt x="1379639" y="26670"/>
                  </a:lnTo>
                  <a:lnTo>
                    <a:pt x="1376870" y="29210"/>
                  </a:lnTo>
                  <a:lnTo>
                    <a:pt x="1353616" y="54610"/>
                  </a:lnTo>
                  <a:lnTo>
                    <a:pt x="1115898" y="426720"/>
                  </a:lnTo>
                  <a:lnTo>
                    <a:pt x="1114996" y="427990"/>
                  </a:lnTo>
                  <a:lnTo>
                    <a:pt x="1114145" y="429260"/>
                  </a:lnTo>
                  <a:lnTo>
                    <a:pt x="1113345" y="431800"/>
                  </a:lnTo>
                  <a:lnTo>
                    <a:pt x="1112596" y="433070"/>
                  </a:lnTo>
                  <a:lnTo>
                    <a:pt x="1111897" y="434340"/>
                  </a:lnTo>
                  <a:lnTo>
                    <a:pt x="1111262" y="435610"/>
                  </a:lnTo>
                  <a:lnTo>
                    <a:pt x="1110678" y="438150"/>
                  </a:lnTo>
                  <a:lnTo>
                    <a:pt x="1110157" y="439420"/>
                  </a:lnTo>
                  <a:lnTo>
                    <a:pt x="1109687" y="440690"/>
                  </a:lnTo>
                  <a:lnTo>
                    <a:pt x="1109281" y="441960"/>
                  </a:lnTo>
                  <a:lnTo>
                    <a:pt x="1108925" y="444500"/>
                  </a:lnTo>
                  <a:lnTo>
                    <a:pt x="1108633" y="445770"/>
                  </a:lnTo>
                  <a:lnTo>
                    <a:pt x="1108392" y="447040"/>
                  </a:lnTo>
                  <a:lnTo>
                    <a:pt x="1108214" y="449580"/>
                  </a:lnTo>
                  <a:lnTo>
                    <a:pt x="1108163" y="457200"/>
                  </a:lnTo>
                  <a:lnTo>
                    <a:pt x="1108227" y="458470"/>
                  </a:lnTo>
                  <a:lnTo>
                    <a:pt x="1108405" y="459740"/>
                  </a:lnTo>
                  <a:lnTo>
                    <a:pt x="1108646" y="461010"/>
                  </a:lnTo>
                  <a:lnTo>
                    <a:pt x="1108938" y="463550"/>
                  </a:lnTo>
                  <a:lnTo>
                    <a:pt x="1109294" y="464820"/>
                  </a:lnTo>
                  <a:lnTo>
                    <a:pt x="1109713" y="466090"/>
                  </a:lnTo>
                  <a:lnTo>
                    <a:pt x="1110195" y="468630"/>
                  </a:lnTo>
                  <a:lnTo>
                    <a:pt x="1110716" y="469900"/>
                  </a:lnTo>
                  <a:lnTo>
                    <a:pt x="1111300" y="471170"/>
                  </a:lnTo>
                  <a:lnTo>
                    <a:pt x="1111948" y="472440"/>
                  </a:lnTo>
                  <a:lnTo>
                    <a:pt x="1112647" y="474980"/>
                  </a:lnTo>
                  <a:lnTo>
                    <a:pt x="1113383" y="476250"/>
                  </a:lnTo>
                  <a:lnTo>
                    <a:pt x="1114196" y="477520"/>
                  </a:lnTo>
                  <a:lnTo>
                    <a:pt x="1115047" y="478790"/>
                  </a:lnTo>
                  <a:lnTo>
                    <a:pt x="1115961" y="480060"/>
                  </a:lnTo>
                  <a:lnTo>
                    <a:pt x="1116914" y="482600"/>
                  </a:lnTo>
                  <a:lnTo>
                    <a:pt x="1126236" y="492760"/>
                  </a:lnTo>
                  <a:lnTo>
                    <a:pt x="1127582" y="492760"/>
                  </a:lnTo>
                  <a:lnTo>
                    <a:pt x="1128966" y="494030"/>
                  </a:lnTo>
                  <a:lnTo>
                    <a:pt x="1131849" y="496570"/>
                  </a:lnTo>
                  <a:lnTo>
                    <a:pt x="1570342" y="496570"/>
                  </a:lnTo>
                  <a:lnTo>
                    <a:pt x="1572069" y="494030"/>
                  </a:lnTo>
                  <a:lnTo>
                    <a:pt x="1572882" y="494030"/>
                  </a:lnTo>
                  <a:lnTo>
                    <a:pt x="1573682" y="492760"/>
                  </a:lnTo>
                  <a:lnTo>
                    <a:pt x="1574444" y="491490"/>
                  </a:lnTo>
                  <a:lnTo>
                    <a:pt x="1575181" y="491490"/>
                  </a:lnTo>
                  <a:lnTo>
                    <a:pt x="1576552" y="488950"/>
                  </a:lnTo>
                  <a:lnTo>
                    <a:pt x="1577187" y="487680"/>
                  </a:lnTo>
                  <a:lnTo>
                    <a:pt x="1646113" y="379730"/>
                  </a:lnTo>
                  <a:lnTo>
                    <a:pt x="1299349" y="379730"/>
                  </a:lnTo>
                  <a:lnTo>
                    <a:pt x="1298854" y="378460"/>
                  </a:lnTo>
                  <a:lnTo>
                    <a:pt x="1298422" y="378460"/>
                  </a:lnTo>
                  <a:lnTo>
                    <a:pt x="1298079" y="377190"/>
                  </a:lnTo>
                  <a:lnTo>
                    <a:pt x="1297762" y="377190"/>
                  </a:lnTo>
                  <a:lnTo>
                    <a:pt x="1297635" y="375920"/>
                  </a:lnTo>
                  <a:lnTo>
                    <a:pt x="1297762" y="373380"/>
                  </a:lnTo>
                  <a:lnTo>
                    <a:pt x="1298232" y="373380"/>
                  </a:lnTo>
                  <a:lnTo>
                    <a:pt x="1448866" y="137160"/>
                  </a:lnTo>
                  <a:lnTo>
                    <a:pt x="1449311" y="135890"/>
                  </a:lnTo>
                  <a:lnTo>
                    <a:pt x="1450695" y="135890"/>
                  </a:lnTo>
                  <a:lnTo>
                    <a:pt x="1451178" y="134620"/>
                  </a:lnTo>
                  <a:lnTo>
                    <a:pt x="1802549" y="134620"/>
                  </a:lnTo>
                  <a:lnTo>
                    <a:pt x="1803120" y="133350"/>
                  </a:lnTo>
                  <a:lnTo>
                    <a:pt x="1803755" y="133350"/>
                  </a:lnTo>
                  <a:lnTo>
                    <a:pt x="1804276" y="132080"/>
                  </a:lnTo>
                  <a:lnTo>
                    <a:pt x="1867357" y="34290"/>
                  </a:lnTo>
                  <a:lnTo>
                    <a:pt x="1867941" y="33020"/>
                  </a:lnTo>
                  <a:lnTo>
                    <a:pt x="1868449" y="31750"/>
                  </a:lnTo>
                  <a:lnTo>
                    <a:pt x="1868893" y="30480"/>
                  </a:lnTo>
                  <a:lnTo>
                    <a:pt x="1869262" y="29210"/>
                  </a:lnTo>
                  <a:lnTo>
                    <a:pt x="1869427" y="29210"/>
                  </a:lnTo>
                  <a:lnTo>
                    <a:pt x="1869681" y="27940"/>
                  </a:lnTo>
                  <a:lnTo>
                    <a:pt x="1869859" y="26670"/>
                  </a:lnTo>
                  <a:lnTo>
                    <a:pt x="1869668" y="21590"/>
                  </a:lnTo>
                  <a:lnTo>
                    <a:pt x="1869414" y="20320"/>
                  </a:lnTo>
                  <a:lnTo>
                    <a:pt x="1869071" y="19050"/>
                  </a:lnTo>
                  <a:lnTo>
                    <a:pt x="1868881" y="19050"/>
                  </a:lnTo>
                  <a:lnTo>
                    <a:pt x="1868436" y="17780"/>
                  </a:lnTo>
                  <a:lnTo>
                    <a:pt x="1867916" y="16510"/>
                  </a:lnTo>
                  <a:lnTo>
                    <a:pt x="1867331" y="15240"/>
                  </a:lnTo>
                  <a:lnTo>
                    <a:pt x="1867014" y="15240"/>
                  </a:lnTo>
                  <a:lnTo>
                    <a:pt x="1866328" y="13970"/>
                  </a:lnTo>
                  <a:lnTo>
                    <a:pt x="1865960" y="13970"/>
                  </a:lnTo>
                  <a:lnTo>
                    <a:pt x="1864766" y="12700"/>
                  </a:lnTo>
                  <a:lnTo>
                    <a:pt x="1864347" y="12700"/>
                  </a:lnTo>
                  <a:lnTo>
                    <a:pt x="1863458" y="11430"/>
                  </a:lnTo>
                  <a:close/>
                </a:path>
                <a:path w="2431415" h="511810">
                  <a:moveTo>
                    <a:pt x="1047432" y="433070"/>
                  </a:moveTo>
                  <a:lnTo>
                    <a:pt x="787857" y="433070"/>
                  </a:lnTo>
                  <a:lnTo>
                    <a:pt x="788454" y="434340"/>
                  </a:lnTo>
                  <a:lnTo>
                    <a:pt x="1046302" y="434340"/>
                  </a:lnTo>
                  <a:lnTo>
                    <a:pt x="1047432" y="433070"/>
                  </a:lnTo>
                  <a:close/>
                </a:path>
                <a:path w="2431415" h="511810">
                  <a:moveTo>
                    <a:pt x="1058887" y="427990"/>
                  </a:moveTo>
                  <a:lnTo>
                    <a:pt x="785812" y="427990"/>
                  </a:lnTo>
                  <a:lnTo>
                    <a:pt x="785660" y="429260"/>
                  </a:lnTo>
                  <a:lnTo>
                    <a:pt x="785964" y="431800"/>
                  </a:lnTo>
                  <a:lnTo>
                    <a:pt x="786257" y="431800"/>
                  </a:lnTo>
                  <a:lnTo>
                    <a:pt x="786625" y="433070"/>
                  </a:lnTo>
                  <a:lnTo>
                    <a:pt x="1050747" y="433070"/>
                  </a:lnTo>
                  <a:lnTo>
                    <a:pt x="1051826" y="431800"/>
                  </a:lnTo>
                  <a:lnTo>
                    <a:pt x="1053934" y="430530"/>
                  </a:lnTo>
                  <a:lnTo>
                    <a:pt x="1055966" y="430530"/>
                  </a:lnTo>
                  <a:lnTo>
                    <a:pt x="1056970" y="429260"/>
                  </a:lnTo>
                  <a:lnTo>
                    <a:pt x="1057935" y="429260"/>
                  </a:lnTo>
                  <a:lnTo>
                    <a:pt x="1058887" y="427990"/>
                  </a:lnTo>
                  <a:close/>
                </a:path>
                <a:path w="2431415" h="511810">
                  <a:moveTo>
                    <a:pt x="1249011" y="134620"/>
                  </a:moveTo>
                  <a:lnTo>
                    <a:pt x="1091425" y="134620"/>
                  </a:lnTo>
                  <a:lnTo>
                    <a:pt x="1091895" y="135890"/>
                  </a:lnTo>
                  <a:lnTo>
                    <a:pt x="1093279" y="135890"/>
                  </a:lnTo>
                  <a:lnTo>
                    <a:pt x="1093724" y="137160"/>
                  </a:lnTo>
                  <a:lnTo>
                    <a:pt x="1094244" y="137160"/>
                  </a:lnTo>
                  <a:lnTo>
                    <a:pt x="1094384" y="138430"/>
                  </a:lnTo>
                  <a:lnTo>
                    <a:pt x="1094536" y="138430"/>
                  </a:lnTo>
                  <a:lnTo>
                    <a:pt x="1094689" y="139700"/>
                  </a:lnTo>
                  <a:lnTo>
                    <a:pt x="1094536" y="140970"/>
                  </a:lnTo>
                  <a:lnTo>
                    <a:pt x="1094384" y="140970"/>
                  </a:lnTo>
                  <a:lnTo>
                    <a:pt x="1094257" y="142240"/>
                  </a:lnTo>
                  <a:lnTo>
                    <a:pt x="1094105" y="142240"/>
                  </a:lnTo>
                  <a:lnTo>
                    <a:pt x="984326" y="313690"/>
                  </a:lnTo>
                  <a:lnTo>
                    <a:pt x="983881" y="314960"/>
                  </a:lnTo>
                  <a:lnTo>
                    <a:pt x="982802" y="314960"/>
                  </a:lnTo>
                  <a:lnTo>
                    <a:pt x="982179" y="316230"/>
                  </a:lnTo>
                  <a:lnTo>
                    <a:pt x="857796" y="316230"/>
                  </a:lnTo>
                  <a:lnTo>
                    <a:pt x="857186" y="317500"/>
                  </a:lnTo>
                  <a:lnTo>
                    <a:pt x="855903" y="317500"/>
                  </a:lnTo>
                  <a:lnTo>
                    <a:pt x="855611" y="318770"/>
                  </a:lnTo>
                  <a:lnTo>
                    <a:pt x="786244" y="426720"/>
                  </a:lnTo>
                  <a:lnTo>
                    <a:pt x="786091" y="427990"/>
                  </a:lnTo>
                  <a:lnTo>
                    <a:pt x="1059815" y="427990"/>
                  </a:lnTo>
                  <a:lnTo>
                    <a:pt x="1060716" y="426720"/>
                  </a:lnTo>
                  <a:lnTo>
                    <a:pt x="1061580" y="425450"/>
                  </a:lnTo>
                  <a:lnTo>
                    <a:pt x="1062431" y="425450"/>
                  </a:lnTo>
                  <a:lnTo>
                    <a:pt x="1063256" y="424180"/>
                  </a:lnTo>
                  <a:lnTo>
                    <a:pt x="1064056" y="424180"/>
                  </a:lnTo>
                  <a:lnTo>
                    <a:pt x="1065555" y="421640"/>
                  </a:lnTo>
                  <a:lnTo>
                    <a:pt x="1066253" y="420370"/>
                  </a:lnTo>
                  <a:lnTo>
                    <a:pt x="1066927" y="420370"/>
                  </a:lnTo>
                  <a:lnTo>
                    <a:pt x="1067562" y="419100"/>
                  </a:lnTo>
                  <a:lnTo>
                    <a:pt x="1249011" y="134620"/>
                  </a:lnTo>
                  <a:close/>
                </a:path>
                <a:path w="2431415" h="511810">
                  <a:moveTo>
                    <a:pt x="1755406" y="203200"/>
                  </a:moveTo>
                  <a:lnTo>
                    <a:pt x="1523060" y="203200"/>
                  </a:lnTo>
                  <a:lnTo>
                    <a:pt x="1455991" y="308610"/>
                  </a:lnTo>
                  <a:lnTo>
                    <a:pt x="1455674" y="308610"/>
                  </a:lnTo>
                  <a:lnTo>
                    <a:pt x="1455534" y="309880"/>
                  </a:lnTo>
                  <a:lnTo>
                    <a:pt x="1455381" y="309880"/>
                  </a:lnTo>
                  <a:lnTo>
                    <a:pt x="1455229" y="311150"/>
                  </a:lnTo>
                  <a:lnTo>
                    <a:pt x="1455381" y="312420"/>
                  </a:lnTo>
                  <a:lnTo>
                    <a:pt x="1455547" y="312420"/>
                  </a:lnTo>
                  <a:lnTo>
                    <a:pt x="1455750" y="313690"/>
                  </a:lnTo>
                  <a:lnTo>
                    <a:pt x="1456296" y="313690"/>
                  </a:lnTo>
                  <a:lnTo>
                    <a:pt x="1456766" y="314960"/>
                  </a:lnTo>
                  <a:lnTo>
                    <a:pt x="1457871" y="314960"/>
                  </a:lnTo>
                  <a:lnTo>
                    <a:pt x="1458188" y="316230"/>
                  </a:lnTo>
                  <a:lnTo>
                    <a:pt x="1533474" y="316230"/>
                  </a:lnTo>
                  <a:lnTo>
                    <a:pt x="1534058" y="317500"/>
                  </a:lnTo>
                  <a:lnTo>
                    <a:pt x="1534820" y="317500"/>
                  </a:lnTo>
                  <a:lnTo>
                    <a:pt x="1535239" y="318770"/>
                  </a:lnTo>
                  <a:lnTo>
                    <a:pt x="1535734" y="318770"/>
                  </a:lnTo>
                  <a:lnTo>
                    <a:pt x="1535912" y="320040"/>
                  </a:lnTo>
                  <a:lnTo>
                    <a:pt x="1535976" y="321310"/>
                  </a:lnTo>
                  <a:lnTo>
                    <a:pt x="1535912" y="322580"/>
                  </a:lnTo>
                  <a:lnTo>
                    <a:pt x="1535747" y="322580"/>
                  </a:lnTo>
                  <a:lnTo>
                    <a:pt x="1535353" y="323850"/>
                  </a:lnTo>
                  <a:lnTo>
                    <a:pt x="1500543" y="378460"/>
                  </a:lnTo>
                  <a:lnTo>
                    <a:pt x="1499971" y="378460"/>
                  </a:lnTo>
                  <a:lnTo>
                    <a:pt x="1499717" y="379730"/>
                  </a:lnTo>
                  <a:lnTo>
                    <a:pt x="1646113" y="379730"/>
                  </a:lnTo>
                  <a:lnTo>
                    <a:pt x="1755584" y="208280"/>
                  </a:lnTo>
                  <a:lnTo>
                    <a:pt x="1756029" y="208280"/>
                  </a:lnTo>
                  <a:lnTo>
                    <a:pt x="1756156" y="207010"/>
                  </a:lnTo>
                  <a:lnTo>
                    <a:pt x="1755863" y="204470"/>
                  </a:lnTo>
                  <a:lnTo>
                    <a:pt x="1755571" y="204470"/>
                  </a:lnTo>
                  <a:lnTo>
                    <a:pt x="1755406" y="203200"/>
                  </a:lnTo>
                  <a:close/>
                </a:path>
                <a:path w="2431415" h="511810">
                  <a:moveTo>
                    <a:pt x="1753971" y="201930"/>
                  </a:moveTo>
                  <a:lnTo>
                    <a:pt x="1524025" y="201930"/>
                  </a:lnTo>
                  <a:lnTo>
                    <a:pt x="1523758" y="203200"/>
                  </a:lnTo>
                  <a:lnTo>
                    <a:pt x="1754517" y="203200"/>
                  </a:lnTo>
                  <a:lnTo>
                    <a:pt x="1753971" y="201930"/>
                  </a:lnTo>
                  <a:close/>
                </a:path>
                <a:path w="2431415" h="511810">
                  <a:moveTo>
                    <a:pt x="754126" y="10160"/>
                  </a:moveTo>
                  <a:lnTo>
                    <a:pt x="308470" y="10160"/>
                  </a:lnTo>
                  <a:lnTo>
                    <a:pt x="305409" y="11430"/>
                  </a:lnTo>
                  <a:lnTo>
                    <a:pt x="754595" y="11430"/>
                  </a:lnTo>
                  <a:lnTo>
                    <a:pt x="754126" y="10160"/>
                  </a:lnTo>
                  <a:close/>
                </a:path>
                <a:path w="2431415" h="511810">
                  <a:moveTo>
                    <a:pt x="1308201" y="10160"/>
                  </a:moveTo>
                  <a:lnTo>
                    <a:pt x="863549" y="10160"/>
                  </a:lnTo>
                  <a:lnTo>
                    <a:pt x="860171" y="11430"/>
                  </a:lnTo>
                  <a:lnTo>
                    <a:pt x="1309154" y="11430"/>
                  </a:lnTo>
                  <a:lnTo>
                    <a:pt x="1308201" y="10160"/>
                  </a:lnTo>
                  <a:close/>
                </a:path>
                <a:path w="2431415" h="511810">
                  <a:moveTo>
                    <a:pt x="1861540" y="10160"/>
                  </a:moveTo>
                  <a:lnTo>
                    <a:pt x="1417383" y="10160"/>
                  </a:lnTo>
                  <a:lnTo>
                    <a:pt x="1414005" y="11430"/>
                  </a:lnTo>
                  <a:lnTo>
                    <a:pt x="1863001" y="11430"/>
                  </a:lnTo>
                  <a:lnTo>
                    <a:pt x="1861540" y="10160"/>
                  </a:lnTo>
                  <a:close/>
                </a:path>
                <a:path w="2431415" h="511810">
                  <a:moveTo>
                    <a:pt x="751065" y="8890"/>
                  </a:moveTo>
                  <a:lnTo>
                    <a:pt x="314617" y="8890"/>
                  </a:lnTo>
                  <a:lnTo>
                    <a:pt x="311531" y="10160"/>
                  </a:lnTo>
                  <a:lnTo>
                    <a:pt x="752119" y="10160"/>
                  </a:lnTo>
                  <a:lnTo>
                    <a:pt x="751065" y="8890"/>
                  </a:lnTo>
                  <a:close/>
                </a:path>
                <a:path w="2431415" h="511810">
                  <a:moveTo>
                    <a:pt x="1306156" y="8890"/>
                  </a:moveTo>
                  <a:lnTo>
                    <a:pt x="870369" y="8890"/>
                  </a:lnTo>
                  <a:lnTo>
                    <a:pt x="866952" y="10160"/>
                  </a:lnTo>
                  <a:lnTo>
                    <a:pt x="1306677" y="10160"/>
                  </a:lnTo>
                  <a:lnTo>
                    <a:pt x="1306156" y="8890"/>
                  </a:lnTo>
                  <a:close/>
                </a:path>
                <a:path w="2431415" h="511810">
                  <a:moveTo>
                    <a:pt x="1860003" y="8890"/>
                  </a:moveTo>
                  <a:lnTo>
                    <a:pt x="1424203" y="8890"/>
                  </a:lnTo>
                  <a:lnTo>
                    <a:pt x="1420787" y="10160"/>
                  </a:lnTo>
                  <a:lnTo>
                    <a:pt x="1860524" y="10160"/>
                  </a:lnTo>
                  <a:lnTo>
                    <a:pt x="1860003" y="8890"/>
                  </a:lnTo>
                  <a:close/>
                </a:path>
                <a:path w="2431415" h="511810">
                  <a:moveTo>
                    <a:pt x="746747" y="7620"/>
                  </a:moveTo>
                  <a:lnTo>
                    <a:pt x="323799" y="7620"/>
                  </a:lnTo>
                  <a:lnTo>
                    <a:pt x="320738" y="8890"/>
                  </a:lnTo>
                  <a:lnTo>
                    <a:pt x="747826" y="8890"/>
                  </a:lnTo>
                  <a:lnTo>
                    <a:pt x="746747" y="7620"/>
                  </a:lnTo>
                  <a:close/>
                </a:path>
                <a:path w="2431415" h="511810">
                  <a:moveTo>
                    <a:pt x="1301165" y="7620"/>
                  </a:moveTo>
                  <a:lnTo>
                    <a:pt x="880706" y="7620"/>
                  </a:lnTo>
                  <a:lnTo>
                    <a:pt x="877252" y="8890"/>
                  </a:lnTo>
                  <a:lnTo>
                    <a:pt x="1302308" y="8890"/>
                  </a:lnTo>
                  <a:lnTo>
                    <a:pt x="1301165" y="7620"/>
                  </a:lnTo>
                  <a:close/>
                </a:path>
                <a:path w="2431415" h="511810">
                  <a:moveTo>
                    <a:pt x="1855012" y="7620"/>
                  </a:moveTo>
                  <a:lnTo>
                    <a:pt x="1434541" y="7620"/>
                  </a:lnTo>
                  <a:lnTo>
                    <a:pt x="1431086" y="8890"/>
                  </a:lnTo>
                  <a:lnTo>
                    <a:pt x="1856155" y="8890"/>
                  </a:lnTo>
                  <a:lnTo>
                    <a:pt x="1855012" y="7620"/>
                  </a:lnTo>
                  <a:close/>
                </a:path>
                <a:path w="2431415" h="511810">
                  <a:moveTo>
                    <a:pt x="1952752" y="2540"/>
                  </a:moveTo>
                  <a:lnTo>
                    <a:pt x="1940623" y="2540"/>
                  </a:lnTo>
                  <a:lnTo>
                    <a:pt x="1940064" y="3810"/>
                  </a:lnTo>
                  <a:lnTo>
                    <a:pt x="1953133" y="3810"/>
                  </a:lnTo>
                  <a:lnTo>
                    <a:pt x="1952752" y="2540"/>
                  </a:lnTo>
                  <a:close/>
                </a:path>
                <a:path w="2431415" h="511810">
                  <a:moveTo>
                    <a:pt x="1951418" y="1270"/>
                  </a:moveTo>
                  <a:lnTo>
                    <a:pt x="1942147" y="1270"/>
                  </a:lnTo>
                  <a:lnTo>
                    <a:pt x="1941233" y="2540"/>
                  </a:lnTo>
                  <a:lnTo>
                    <a:pt x="1952117" y="2540"/>
                  </a:lnTo>
                  <a:lnTo>
                    <a:pt x="1951418" y="1270"/>
                  </a:lnTo>
                  <a:close/>
                </a:path>
                <a:path w="2431415" h="511810">
                  <a:moveTo>
                    <a:pt x="1948789" y="0"/>
                  </a:moveTo>
                  <a:lnTo>
                    <a:pt x="1944789" y="0"/>
                  </a:lnTo>
                  <a:lnTo>
                    <a:pt x="1944230" y="1270"/>
                  </a:lnTo>
                  <a:lnTo>
                    <a:pt x="1949348" y="1270"/>
                  </a:lnTo>
                  <a:lnTo>
                    <a:pt x="1948789" y="0"/>
                  </a:lnTo>
                  <a:close/>
                </a:path>
              </a:pathLst>
            </a:custGeom>
            <a:solidFill>
              <a:schemeClr val="accent2"/>
            </a:solidFill>
          </p:spPr>
          <p:txBody>
            <a:bodyPr wrap="square" lIns="0" tIns="0" rIns="0" bIns="0" rtlCol="0"/>
            <a:lstStyle/>
            <a:p>
              <a:pPr algn="ctr"/>
              <a:endParaRPr/>
            </a:p>
          </p:txBody>
        </p:sp>
        <p:sp>
          <p:nvSpPr>
            <p:cNvPr id="7" name="Text Box 2">
              <a:hlinkClick r:id="rId2"/>
              <a:extLst>
                <a:ext uri="{FF2B5EF4-FFF2-40B4-BE49-F238E27FC236}">
                  <a16:creationId xmlns:a16="http://schemas.microsoft.com/office/drawing/2014/main" id="{ECF03453-AD7F-12AE-8DCC-E88BF984A43F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832181" y="6292302"/>
              <a:ext cx="1336862" cy="2308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mo" panose="020B0604020202020204" pitchFamily="34" charset="0"/>
                  <a:ea typeface="Arimo" panose="020B0604020202020204" pitchFamily="34" charset="0"/>
                  <a:cs typeface="Arimo" panose="020B0604020202020204" pitchFamily="34" charset="0"/>
                </a:rPr>
                <a:t>EUROPOS.GROUP</a:t>
              </a:r>
              <a:endParaRPr lang="x-none" altLang="x-non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  <a:sym typeface="Poppins SemiBold" charset="0"/>
              </a:endParaRPr>
            </a:p>
          </p:txBody>
        </p:sp>
        <p:sp>
          <p:nvSpPr>
            <p:cNvPr id="8" name="Text Box 2">
              <a:extLst>
                <a:ext uri="{FF2B5EF4-FFF2-40B4-BE49-F238E27FC236}">
                  <a16:creationId xmlns:a16="http://schemas.microsoft.com/office/drawing/2014/main" id="{019EBAEE-3142-FDD0-31C9-04E65D86536C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2328917" y="6287049"/>
              <a:ext cx="1711455" cy="2308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mo" panose="020B0604020202020204" pitchFamily="34" charset="0"/>
                  <a:ea typeface="Arimo" panose="020B0604020202020204" pitchFamily="34" charset="0"/>
                  <a:cs typeface="Arimo" panose="020B0604020202020204" pitchFamily="34" charset="0"/>
                </a:rPr>
                <a:t>EUROPOS.RU</a:t>
              </a:r>
              <a:endParaRPr lang="x-none" altLang="x-non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  <a:sym typeface="Poppins SemiBold" charset="0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5B2D2952-A2DB-5F60-B8F6-16FF48C08F38}"/>
              </a:ext>
            </a:extLst>
          </p:cNvPr>
          <p:cNvSpPr txBox="1"/>
          <p:nvPr/>
        </p:nvSpPr>
        <p:spPr>
          <a:xfrm>
            <a:off x="2106481" y="5083938"/>
            <a:ext cx="278861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kern="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Цельная конструкция без щелей, идеальная гигиена</a:t>
            </a:r>
          </a:p>
        </p:txBody>
      </p:sp>
      <p:sp>
        <p:nvSpPr>
          <p:cNvPr id="28" name="Овал 27">
            <a:extLst>
              <a:ext uri="{FF2B5EF4-FFF2-40B4-BE49-F238E27FC236}">
                <a16:creationId xmlns:a16="http://schemas.microsoft.com/office/drawing/2014/main" id="{D532D9D4-B2F7-7C54-0730-9327C9D07C1E}"/>
              </a:ext>
            </a:extLst>
          </p:cNvPr>
          <p:cNvSpPr/>
          <p:nvPr/>
        </p:nvSpPr>
        <p:spPr>
          <a:xfrm>
            <a:off x="1466131" y="5066719"/>
            <a:ext cx="472440" cy="47244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6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7CA80A7-8CDA-D436-7C9A-74995A5F0B7D}"/>
              </a:ext>
            </a:extLst>
          </p:cNvPr>
          <p:cNvSpPr txBox="1"/>
          <p:nvPr/>
        </p:nvSpPr>
        <p:spPr>
          <a:xfrm>
            <a:off x="7460410" y="5083938"/>
            <a:ext cx="25217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kern="1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Скруглённые углы и аккуратный дизайн</a:t>
            </a:r>
          </a:p>
        </p:txBody>
      </p:sp>
      <p:sp>
        <p:nvSpPr>
          <p:cNvPr id="37" name="Овал 36">
            <a:extLst>
              <a:ext uri="{FF2B5EF4-FFF2-40B4-BE49-F238E27FC236}">
                <a16:creationId xmlns:a16="http://schemas.microsoft.com/office/drawing/2014/main" id="{056E612D-F662-CE48-6479-CF7C6A9CE95E}"/>
              </a:ext>
            </a:extLst>
          </p:cNvPr>
          <p:cNvSpPr/>
          <p:nvPr/>
        </p:nvSpPr>
        <p:spPr>
          <a:xfrm>
            <a:off x="6852573" y="5066719"/>
            <a:ext cx="472440" cy="47244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7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8655228-1F84-670F-C2C6-2E4D4BF0760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10976" y="1674570"/>
            <a:ext cx="2805464" cy="2657115"/>
          </a:xfrm>
          <a:prstGeom prst="round2Same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A2CF281D-C295-1D2F-BD1B-C95E76C084E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21594" y="1711387"/>
            <a:ext cx="2657115" cy="2657115"/>
          </a:xfrm>
          <a:prstGeom prst="round2Same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A8A96AC-BE02-F471-6072-C506C12BDFED}"/>
              </a:ext>
            </a:extLst>
          </p:cNvPr>
          <p:cNvSpPr txBox="1"/>
          <p:nvPr/>
        </p:nvSpPr>
        <p:spPr>
          <a:xfrm>
            <a:off x="9616440" y="464588"/>
            <a:ext cx="17013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 Medium" panose="00000600000000000000" pitchFamily="2" charset="-52"/>
                <a:ea typeface="Open Sans" panose="020B0606030504020204" pitchFamily="34" charset="0"/>
                <a:cs typeface="Open Sans" panose="020B0606030504020204" pitchFamily="34" charset="0"/>
              </a:rPr>
              <a:t>BAKE PRO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F0B3CC79-2459-4EC3-AB12-575414A309B8}"/>
              </a:ext>
            </a:extLst>
          </p:cNvPr>
          <p:cNvCxnSpPr>
            <a:cxnSpLocks/>
          </p:cNvCxnSpPr>
          <p:nvPr/>
        </p:nvCxnSpPr>
        <p:spPr>
          <a:xfrm>
            <a:off x="9860280" y="868812"/>
            <a:ext cx="2331720" cy="0"/>
          </a:xfrm>
          <a:prstGeom prst="line">
            <a:avLst/>
          </a:prstGeom>
          <a:ln>
            <a:solidFill>
              <a:srgbClr val="B2B2B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50BE2582-9BB3-A3B3-C014-6ADACE8781D6}"/>
              </a:ext>
            </a:extLst>
          </p:cNvPr>
          <p:cNvSpPr txBox="1"/>
          <p:nvPr/>
        </p:nvSpPr>
        <p:spPr>
          <a:xfrm>
            <a:off x="763402" y="448647"/>
            <a:ext cx="56668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accent1"/>
                </a:solidFill>
                <a:latin typeface="Montserrat ExtraBold" panose="00000900000000000000" pitchFamily="2" charset="-52"/>
                <a:ea typeface="Open Sans" panose="020B0606030504020204" pitchFamily="34" charset="0"/>
                <a:cs typeface="Open Sans" panose="020B0606030504020204" pitchFamily="34" charset="0"/>
              </a:rPr>
              <a:t>ПРЕИМУЩЕСТВА</a:t>
            </a:r>
          </a:p>
        </p:txBody>
      </p:sp>
    </p:spTree>
    <p:extLst>
      <p:ext uri="{BB962C8B-B14F-4D97-AF65-F5344CB8AC3E}">
        <p14:creationId xmlns:p14="http://schemas.microsoft.com/office/powerpoint/2010/main" val="15997984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7FF061-1E83-8E10-C30F-A91F9DAFC3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Группа 26">
            <a:extLst>
              <a:ext uri="{FF2B5EF4-FFF2-40B4-BE49-F238E27FC236}">
                <a16:creationId xmlns:a16="http://schemas.microsoft.com/office/drawing/2014/main" id="{3ACC32D7-FB2B-FB2A-2E87-1F6ED0D0F1D6}"/>
              </a:ext>
            </a:extLst>
          </p:cNvPr>
          <p:cNvGrpSpPr/>
          <p:nvPr/>
        </p:nvGrpSpPr>
        <p:grpSpPr>
          <a:xfrm>
            <a:off x="832181" y="6287049"/>
            <a:ext cx="10517006" cy="244865"/>
            <a:chOff x="832181" y="6287049"/>
            <a:chExt cx="10517006" cy="244865"/>
          </a:xfrm>
        </p:grpSpPr>
        <p:sp>
          <p:nvSpPr>
            <p:cNvPr id="5" name="object 4">
              <a:extLst>
                <a:ext uri="{FF2B5EF4-FFF2-40B4-BE49-F238E27FC236}">
                  <a16:creationId xmlns:a16="http://schemas.microsoft.com/office/drawing/2014/main" id="{BF83CCAA-F1C7-D0D7-5BD7-6A5FA26FCD62}"/>
                </a:ext>
              </a:extLst>
            </p:cNvPr>
            <p:cNvSpPr/>
            <p:nvPr/>
          </p:nvSpPr>
          <p:spPr>
            <a:xfrm>
              <a:off x="10512870" y="6355871"/>
              <a:ext cx="836317" cy="176043"/>
            </a:xfrm>
            <a:custGeom>
              <a:avLst/>
              <a:gdLst/>
              <a:ahLst/>
              <a:cxnLst/>
              <a:rect l="l" t="t" r="r" b="b"/>
              <a:pathLst>
                <a:path w="2431415" h="511810">
                  <a:moveTo>
                    <a:pt x="2099118" y="393700"/>
                  </a:moveTo>
                  <a:lnTo>
                    <a:pt x="1901494" y="393700"/>
                  </a:lnTo>
                  <a:lnTo>
                    <a:pt x="1902599" y="394970"/>
                  </a:lnTo>
                  <a:lnTo>
                    <a:pt x="1905812" y="394970"/>
                  </a:lnTo>
                  <a:lnTo>
                    <a:pt x="1906854" y="396240"/>
                  </a:lnTo>
                  <a:lnTo>
                    <a:pt x="1907882" y="396240"/>
                  </a:lnTo>
                  <a:lnTo>
                    <a:pt x="1908898" y="397510"/>
                  </a:lnTo>
                  <a:lnTo>
                    <a:pt x="2127719" y="511810"/>
                  </a:lnTo>
                  <a:lnTo>
                    <a:pt x="2135695" y="511810"/>
                  </a:lnTo>
                  <a:lnTo>
                    <a:pt x="2136406" y="510540"/>
                  </a:lnTo>
                  <a:lnTo>
                    <a:pt x="2137270" y="510540"/>
                  </a:lnTo>
                  <a:lnTo>
                    <a:pt x="2137841" y="509270"/>
                  </a:lnTo>
                  <a:lnTo>
                    <a:pt x="2138349" y="509270"/>
                  </a:lnTo>
                  <a:lnTo>
                    <a:pt x="2138781" y="508000"/>
                  </a:lnTo>
                  <a:lnTo>
                    <a:pt x="2139022" y="508000"/>
                  </a:lnTo>
                  <a:lnTo>
                    <a:pt x="2139226" y="506730"/>
                  </a:lnTo>
                  <a:lnTo>
                    <a:pt x="2139391" y="506730"/>
                  </a:lnTo>
                  <a:lnTo>
                    <a:pt x="2139569" y="505460"/>
                  </a:lnTo>
                  <a:lnTo>
                    <a:pt x="2139416" y="501650"/>
                  </a:lnTo>
                  <a:lnTo>
                    <a:pt x="2139251" y="501650"/>
                  </a:lnTo>
                  <a:lnTo>
                    <a:pt x="2099118" y="393700"/>
                  </a:lnTo>
                  <a:close/>
                </a:path>
                <a:path w="2431415" h="511810">
                  <a:moveTo>
                    <a:pt x="1634756" y="509270"/>
                  </a:moveTo>
                  <a:lnTo>
                    <a:pt x="1628533" y="509270"/>
                  </a:lnTo>
                  <a:lnTo>
                    <a:pt x="1629067" y="510540"/>
                  </a:lnTo>
                  <a:lnTo>
                    <a:pt x="1634210" y="510540"/>
                  </a:lnTo>
                  <a:lnTo>
                    <a:pt x="1634756" y="509270"/>
                  </a:lnTo>
                  <a:close/>
                </a:path>
                <a:path w="2431415" h="511810">
                  <a:moveTo>
                    <a:pt x="1953666" y="3810"/>
                  </a:moveTo>
                  <a:lnTo>
                    <a:pt x="1939747" y="3810"/>
                  </a:lnTo>
                  <a:lnTo>
                    <a:pt x="1624596" y="497840"/>
                  </a:lnTo>
                  <a:lnTo>
                    <a:pt x="1624190" y="499110"/>
                  </a:lnTo>
                  <a:lnTo>
                    <a:pt x="1623783" y="499110"/>
                  </a:lnTo>
                  <a:lnTo>
                    <a:pt x="1623637" y="500380"/>
                  </a:lnTo>
                  <a:lnTo>
                    <a:pt x="1623574" y="502920"/>
                  </a:lnTo>
                  <a:lnTo>
                    <a:pt x="1623656" y="504190"/>
                  </a:lnTo>
                  <a:lnTo>
                    <a:pt x="1623809" y="504190"/>
                  </a:lnTo>
                  <a:lnTo>
                    <a:pt x="1623999" y="505460"/>
                  </a:lnTo>
                  <a:lnTo>
                    <a:pt x="1624355" y="505460"/>
                  </a:lnTo>
                  <a:lnTo>
                    <a:pt x="1624952" y="506730"/>
                  </a:lnTo>
                  <a:lnTo>
                    <a:pt x="1625307" y="508000"/>
                  </a:lnTo>
                  <a:lnTo>
                    <a:pt x="1626323" y="508000"/>
                  </a:lnTo>
                  <a:lnTo>
                    <a:pt x="1627009" y="509270"/>
                  </a:lnTo>
                  <a:lnTo>
                    <a:pt x="1635290" y="509270"/>
                  </a:lnTo>
                  <a:lnTo>
                    <a:pt x="1879333" y="396240"/>
                  </a:lnTo>
                  <a:lnTo>
                    <a:pt x="1880374" y="396240"/>
                  </a:lnTo>
                  <a:lnTo>
                    <a:pt x="1881428" y="394970"/>
                  </a:lnTo>
                  <a:lnTo>
                    <a:pt x="1884667" y="394970"/>
                  </a:lnTo>
                  <a:lnTo>
                    <a:pt x="1885759" y="393700"/>
                  </a:lnTo>
                  <a:lnTo>
                    <a:pt x="2099118" y="393700"/>
                  </a:lnTo>
                  <a:lnTo>
                    <a:pt x="2072678" y="322580"/>
                  </a:lnTo>
                  <a:lnTo>
                    <a:pt x="2072347" y="321310"/>
                  </a:lnTo>
                  <a:lnTo>
                    <a:pt x="2072220" y="321310"/>
                  </a:lnTo>
                  <a:lnTo>
                    <a:pt x="2072005" y="320040"/>
                  </a:lnTo>
                  <a:lnTo>
                    <a:pt x="2072055" y="314960"/>
                  </a:lnTo>
                  <a:lnTo>
                    <a:pt x="2072144" y="313690"/>
                  </a:lnTo>
                  <a:lnTo>
                    <a:pt x="2072589" y="312420"/>
                  </a:lnTo>
                  <a:lnTo>
                    <a:pt x="2072970" y="311150"/>
                  </a:lnTo>
                  <a:lnTo>
                    <a:pt x="2073427" y="309880"/>
                  </a:lnTo>
                  <a:lnTo>
                    <a:pt x="2073681" y="309880"/>
                  </a:lnTo>
                  <a:lnTo>
                    <a:pt x="2074240" y="308610"/>
                  </a:lnTo>
                  <a:lnTo>
                    <a:pt x="2074887" y="307340"/>
                  </a:lnTo>
                  <a:lnTo>
                    <a:pt x="2075586" y="307340"/>
                  </a:lnTo>
                  <a:lnTo>
                    <a:pt x="2075954" y="306070"/>
                  </a:lnTo>
                  <a:lnTo>
                    <a:pt x="2076348" y="306070"/>
                  </a:lnTo>
                  <a:lnTo>
                    <a:pt x="2077161" y="304800"/>
                  </a:lnTo>
                  <a:lnTo>
                    <a:pt x="2078037" y="304800"/>
                  </a:lnTo>
                  <a:lnTo>
                    <a:pt x="2078964" y="303530"/>
                  </a:lnTo>
                  <a:lnTo>
                    <a:pt x="2079942" y="303530"/>
                  </a:lnTo>
                  <a:lnTo>
                    <a:pt x="2080958" y="302260"/>
                  </a:lnTo>
                  <a:lnTo>
                    <a:pt x="2427300" y="142240"/>
                  </a:lnTo>
                  <a:lnTo>
                    <a:pt x="2428265" y="140970"/>
                  </a:lnTo>
                  <a:lnTo>
                    <a:pt x="2428938" y="140970"/>
                  </a:lnTo>
                  <a:lnTo>
                    <a:pt x="2429548" y="139700"/>
                  </a:lnTo>
                  <a:lnTo>
                    <a:pt x="2430081" y="139700"/>
                  </a:lnTo>
                  <a:lnTo>
                    <a:pt x="2430399" y="138430"/>
                  </a:lnTo>
                  <a:lnTo>
                    <a:pt x="2430678" y="138430"/>
                  </a:lnTo>
                  <a:lnTo>
                    <a:pt x="2430919" y="137160"/>
                  </a:lnTo>
                  <a:lnTo>
                    <a:pt x="2431313" y="137160"/>
                  </a:lnTo>
                  <a:lnTo>
                    <a:pt x="2431338" y="132080"/>
                  </a:lnTo>
                  <a:lnTo>
                    <a:pt x="2431186" y="132080"/>
                  </a:lnTo>
                  <a:lnTo>
                    <a:pt x="2430983" y="130810"/>
                  </a:lnTo>
                  <a:lnTo>
                    <a:pt x="2430602" y="130810"/>
                  </a:lnTo>
                  <a:lnTo>
                    <a:pt x="2430322" y="129540"/>
                  </a:lnTo>
                  <a:lnTo>
                    <a:pt x="2429814" y="129540"/>
                  </a:lnTo>
                  <a:lnTo>
                    <a:pt x="2429243" y="128270"/>
                  </a:lnTo>
                  <a:lnTo>
                    <a:pt x="2428608" y="128270"/>
                  </a:lnTo>
                  <a:lnTo>
                    <a:pt x="2427668" y="127000"/>
                  </a:lnTo>
                  <a:lnTo>
                    <a:pt x="2426106" y="127000"/>
                  </a:lnTo>
                  <a:lnTo>
                    <a:pt x="2424988" y="125730"/>
                  </a:lnTo>
                  <a:lnTo>
                    <a:pt x="2005863" y="125730"/>
                  </a:lnTo>
                  <a:lnTo>
                    <a:pt x="2004771" y="124460"/>
                  </a:lnTo>
                  <a:lnTo>
                    <a:pt x="2003196" y="124460"/>
                  </a:lnTo>
                  <a:lnTo>
                    <a:pt x="2002688" y="123190"/>
                  </a:lnTo>
                  <a:lnTo>
                    <a:pt x="2001697" y="123190"/>
                  </a:lnTo>
                  <a:lnTo>
                    <a:pt x="2000758" y="121920"/>
                  </a:lnTo>
                  <a:lnTo>
                    <a:pt x="1999449" y="121920"/>
                  </a:lnTo>
                  <a:lnTo>
                    <a:pt x="1998637" y="120650"/>
                  </a:lnTo>
                  <a:lnTo>
                    <a:pt x="1998256" y="120650"/>
                  </a:lnTo>
                  <a:lnTo>
                    <a:pt x="1997202" y="118110"/>
                  </a:lnTo>
                  <a:lnTo>
                    <a:pt x="1996884" y="118110"/>
                  </a:lnTo>
                  <a:lnTo>
                    <a:pt x="1996300" y="116840"/>
                  </a:lnTo>
                  <a:lnTo>
                    <a:pt x="1996033" y="116840"/>
                  </a:lnTo>
                  <a:lnTo>
                    <a:pt x="1954593" y="5080"/>
                  </a:lnTo>
                  <a:lnTo>
                    <a:pt x="1954250" y="5080"/>
                  </a:lnTo>
                  <a:lnTo>
                    <a:pt x="1953666" y="3810"/>
                  </a:lnTo>
                  <a:close/>
                </a:path>
                <a:path w="2431415" h="511810">
                  <a:moveTo>
                    <a:pt x="444957" y="502920"/>
                  </a:moveTo>
                  <a:lnTo>
                    <a:pt x="45097" y="502920"/>
                  </a:lnTo>
                  <a:lnTo>
                    <a:pt x="48336" y="504190"/>
                  </a:lnTo>
                  <a:lnTo>
                    <a:pt x="444957" y="502920"/>
                  </a:lnTo>
                  <a:close/>
                </a:path>
                <a:path w="2431415" h="511810">
                  <a:moveTo>
                    <a:pt x="615670" y="502920"/>
                  </a:moveTo>
                  <a:lnTo>
                    <a:pt x="520611" y="502920"/>
                  </a:lnTo>
                  <a:lnTo>
                    <a:pt x="521271" y="504190"/>
                  </a:lnTo>
                  <a:lnTo>
                    <a:pt x="612216" y="504190"/>
                  </a:lnTo>
                  <a:lnTo>
                    <a:pt x="615670" y="502920"/>
                  </a:lnTo>
                  <a:close/>
                </a:path>
                <a:path w="2431415" h="511810">
                  <a:moveTo>
                    <a:pt x="1552511" y="502920"/>
                  </a:moveTo>
                  <a:lnTo>
                    <a:pt x="1152918" y="502920"/>
                  </a:lnTo>
                  <a:lnTo>
                    <a:pt x="1154645" y="504190"/>
                  </a:lnTo>
                  <a:lnTo>
                    <a:pt x="1552511" y="502920"/>
                  </a:lnTo>
                  <a:close/>
                </a:path>
                <a:path w="2431415" h="511810">
                  <a:moveTo>
                    <a:pt x="451078" y="501650"/>
                  </a:moveTo>
                  <a:lnTo>
                    <a:pt x="36956" y="501650"/>
                  </a:lnTo>
                  <a:lnTo>
                    <a:pt x="38569" y="502920"/>
                  </a:lnTo>
                  <a:lnTo>
                    <a:pt x="449046" y="502920"/>
                  </a:lnTo>
                  <a:lnTo>
                    <a:pt x="451078" y="501650"/>
                  </a:lnTo>
                  <a:close/>
                </a:path>
                <a:path w="2431415" h="511810">
                  <a:moveTo>
                    <a:pt x="625970" y="501650"/>
                  </a:moveTo>
                  <a:lnTo>
                    <a:pt x="518426" y="501650"/>
                  </a:lnTo>
                  <a:lnTo>
                    <a:pt x="518934" y="502920"/>
                  </a:lnTo>
                  <a:lnTo>
                    <a:pt x="622554" y="502920"/>
                  </a:lnTo>
                  <a:lnTo>
                    <a:pt x="625970" y="501650"/>
                  </a:lnTo>
                  <a:close/>
                </a:path>
                <a:path w="2431415" h="511810">
                  <a:moveTo>
                    <a:pt x="1559280" y="501650"/>
                  </a:moveTo>
                  <a:lnTo>
                    <a:pt x="1146124" y="501650"/>
                  </a:lnTo>
                  <a:lnTo>
                    <a:pt x="1147813" y="502920"/>
                  </a:lnTo>
                  <a:lnTo>
                    <a:pt x="1558175" y="502920"/>
                  </a:lnTo>
                  <a:lnTo>
                    <a:pt x="1559280" y="501650"/>
                  </a:lnTo>
                  <a:close/>
                </a:path>
                <a:path w="2431415" h="511810">
                  <a:moveTo>
                    <a:pt x="454063" y="500380"/>
                  </a:moveTo>
                  <a:lnTo>
                    <a:pt x="33718" y="500380"/>
                  </a:lnTo>
                  <a:lnTo>
                    <a:pt x="35331" y="501650"/>
                  </a:lnTo>
                  <a:lnTo>
                    <a:pt x="453072" y="501650"/>
                  </a:lnTo>
                  <a:lnTo>
                    <a:pt x="454063" y="500380"/>
                  </a:lnTo>
                  <a:close/>
                </a:path>
                <a:path w="2431415" h="511810">
                  <a:moveTo>
                    <a:pt x="632752" y="500380"/>
                  </a:moveTo>
                  <a:lnTo>
                    <a:pt x="517461" y="500380"/>
                  </a:lnTo>
                  <a:lnTo>
                    <a:pt x="517613" y="501650"/>
                  </a:lnTo>
                  <a:lnTo>
                    <a:pt x="629373" y="501650"/>
                  </a:lnTo>
                  <a:lnTo>
                    <a:pt x="632752" y="500380"/>
                  </a:lnTo>
                  <a:close/>
                </a:path>
                <a:path w="2431415" h="511810">
                  <a:moveTo>
                    <a:pt x="1562506" y="500380"/>
                  </a:moveTo>
                  <a:lnTo>
                    <a:pt x="1141171" y="500380"/>
                  </a:lnTo>
                  <a:lnTo>
                    <a:pt x="1142796" y="501650"/>
                  </a:lnTo>
                  <a:lnTo>
                    <a:pt x="1561439" y="501650"/>
                  </a:lnTo>
                  <a:lnTo>
                    <a:pt x="1562506" y="500380"/>
                  </a:lnTo>
                  <a:close/>
                </a:path>
                <a:path w="2431415" h="511810">
                  <a:moveTo>
                    <a:pt x="755510" y="11430"/>
                  </a:moveTo>
                  <a:lnTo>
                    <a:pt x="302361" y="11430"/>
                  </a:lnTo>
                  <a:lnTo>
                    <a:pt x="293319" y="15240"/>
                  </a:lnTo>
                  <a:lnTo>
                    <a:pt x="287451" y="17780"/>
                  </a:lnTo>
                  <a:lnTo>
                    <a:pt x="281736" y="20320"/>
                  </a:lnTo>
                  <a:lnTo>
                    <a:pt x="278942" y="21590"/>
                  </a:lnTo>
                  <a:lnTo>
                    <a:pt x="276212" y="24130"/>
                  </a:lnTo>
                  <a:lnTo>
                    <a:pt x="270929" y="26670"/>
                  </a:lnTo>
                  <a:lnTo>
                    <a:pt x="268389" y="29210"/>
                  </a:lnTo>
                  <a:lnTo>
                    <a:pt x="265912" y="31750"/>
                  </a:lnTo>
                  <a:lnTo>
                    <a:pt x="263499" y="33020"/>
                  </a:lnTo>
                  <a:lnTo>
                    <a:pt x="261162" y="35560"/>
                  </a:lnTo>
                  <a:lnTo>
                    <a:pt x="258914" y="38100"/>
                  </a:lnTo>
                  <a:lnTo>
                    <a:pt x="256743" y="39370"/>
                  </a:lnTo>
                  <a:lnTo>
                    <a:pt x="7746" y="426720"/>
                  </a:lnTo>
                  <a:lnTo>
                    <a:pt x="6096" y="429260"/>
                  </a:lnTo>
                  <a:lnTo>
                    <a:pt x="5334" y="430530"/>
                  </a:lnTo>
                  <a:lnTo>
                    <a:pt x="4622" y="431800"/>
                  </a:lnTo>
                  <a:lnTo>
                    <a:pt x="3937" y="434340"/>
                  </a:lnTo>
                  <a:lnTo>
                    <a:pt x="3314" y="435610"/>
                  </a:lnTo>
                  <a:lnTo>
                    <a:pt x="2730" y="436880"/>
                  </a:lnTo>
                  <a:lnTo>
                    <a:pt x="2197" y="438150"/>
                  </a:lnTo>
                  <a:lnTo>
                    <a:pt x="1714" y="440690"/>
                  </a:lnTo>
                  <a:lnTo>
                    <a:pt x="1295" y="441960"/>
                  </a:lnTo>
                  <a:lnTo>
                    <a:pt x="914" y="443230"/>
                  </a:lnTo>
                  <a:lnTo>
                    <a:pt x="596" y="445770"/>
                  </a:lnTo>
                  <a:lnTo>
                    <a:pt x="342" y="447040"/>
                  </a:lnTo>
                  <a:lnTo>
                    <a:pt x="139" y="448310"/>
                  </a:lnTo>
                  <a:lnTo>
                    <a:pt x="63" y="449580"/>
                  </a:lnTo>
                  <a:lnTo>
                    <a:pt x="0" y="457200"/>
                  </a:lnTo>
                  <a:lnTo>
                    <a:pt x="139" y="458470"/>
                  </a:lnTo>
                  <a:lnTo>
                    <a:pt x="342" y="461010"/>
                  </a:lnTo>
                  <a:lnTo>
                    <a:pt x="609" y="462280"/>
                  </a:lnTo>
                  <a:lnTo>
                    <a:pt x="927" y="463550"/>
                  </a:lnTo>
                  <a:lnTo>
                    <a:pt x="1295" y="466090"/>
                  </a:lnTo>
                  <a:lnTo>
                    <a:pt x="1727" y="467360"/>
                  </a:lnTo>
                  <a:lnTo>
                    <a:pt x="2197" y="468630"/>
                  </a:lnTo>
                  <a:lnTo>
                    <a:pt x="2730" y="469900"/>
                  </a:lnTo>
                  <a:lnTo>
                    <a:pt x="3302" y="472440"/>
                  </a:lnTo>
                  <a:lnTo>
                    <a:pt x="10502" y="483870"/>
                  </a:lnTo>
                  <a:lnTo>
                    <a:pt x="11556" y="486410"/>
                  </a:lnTo>
                  <a:lnTo>
                    <a:pt x="12649" y="486410"/>
                  </a:lnTo>
                  <a:lnTo>
                    <a:pt x="13792" y="487680"/>
                  </a:lnTo>
                  <a:lnTo>
                    <a:pt x="14973" y="488950"/>
                  </a:lnTo>
                  <a:lnTo>
                    <a:pt x="16205" y="490220"/>
                  </a:lnTo>
                  <a:lnTo>
                    <a:pt x="17475" y="491490"/>
                  </a:lnTo>
                  <a:lnTo>
                    <a:pt x="18796" y="492760"/>
                  </a:lnTo>
                  <a:lnTo>
                    <a:pt x="21539" y="495300"/>
                  </a:lnTo>
                  <a:lnTo>
                    <a:pt x="22974" y="495300"/>
                  </a:lnTo>
                  <a:lnTo>
                    <a:pt x="25920" y="497840"/>
                  </a:lnTo>
                  <a:lnTo>
                    <a:pt x="27431" y="497840"/>
                  </a:lnTo>
                  <a:lnTo>
                    <a:pt x="30543" y="500380"/>
                  </a:lnTo>
                  <a:lnTo>
                    <a:pt x="455993" y="500380"/>
                  </a:lnTo>
                  <a:lnTo>
                    <a:pt x="456933" y="499110"/>
                  </a:lnTo>
                  <a:lnTo>
                    <a:pt x="458787" y="499110"/>
                  </a:lnTo>
                  <a:lnTo>
                    <a:pt x="460540" y="497840"/>
                  </a:lnTo>
                  <a:lnTo>
                    <a:pt x="461391" y="496570"/>
                  </a:lnTo>
                  <a:lnTo>
                    <a:pt x="462216" y="496570"/>
                  </a:lnTo>
                  <a:lnTo>
                    <a:pt x="463016" y="495300"/>
                  </a:lnTo>
                  <a:lnTo>
                    <a:pt x="464553" y="494030"/>
                  </a:lnTo>
                  <a:lnTo>
                    <a:pt x="465277" y="492760"/>
                  </a:lnTo>
                  <a:lnTo>
                    <a:pt x="465975" y="492760"/>
                  </a:lnTo>
                  <a:lnTo>
                    <a:pt x="467283" y="490220"/>
                  </a:lnTo>
                  <a:lnTo>
                    <a:pt x="467893" y="490220"/>
                  </a:lnTo>
                  <a:lnTo>
                    <a:pt x="469036" y="487680"/>
                  </a:lnTo>
                  <a:lnTo>
                    <a:pt x="533107" y="387350"/>
                  </a:lnTo>
                  <a:lnTo>
                    <a:pt x="533438" y="387350"/>
                  </a:lnTo>
                  <a:lnTo>
                    <a:pt x="533730" y="386080"/>
                  </a:lnTo>
                  <a:lnTo>
                    <a:pt x="533857" y="386080"/>
                  </a:lnTo>
                  <a:lnTo>
                    <a:pt x="533717" y="383540"/>
                  </a:lnTo>
                  <a:lnTo>
                    <a:pt x="533438" y="383540"/>
                  </a:lnTo>
                  <a:lnTo>
                    <a:pt x="533107" y="382270"/>
                  </a:lnTo>
                  <a:lnTo>
                    <a:pt x="532587" y="382270"/>
                  </a:lnTo>
                  <a:lnTo>
                    <a:pt x="532345" y="381000"/>
                  </a:lnTo>
                  <a:lnTo>
                    <a:pt x="530123" y="381000"/>
                  </a:lnTo>
                  <a:lnTo>
                    <a:pt x="529272" y="379730"/>
                  </a:lnTo>
                  <a:lnTo>
                    <a:pt x="190601" y="379730"/>
                  </a:lnTo>
                  <a:lnTo>
                    <a:pt x="190055" y="378460"/>
                  </a:lnTo>
                  <a:lnTo>
                    <a:pt x="189369" y="378460"/>
                  </a:lnTo>
                  <a:lnTo>
                    <a:pt x="189001" y="377190"/>
                  </a:lnTo>
                  <a:lnTo>
                    <a:pt x="188658" y="377190"/>
                  </a:lnTo>
                  <a:lnTo>
                    <a:pt x="188518" y="375920"/>
                  </a:lnTo>
                  <a:lnTo>
                    <a:pt x="188391" y="375920"/>
                  </a:lnTo>
                  <a:lnTo>
                    <a:pt x="188709" y="373380"/>
                  </a:lnTo>
                  <a:lnTo>
                    <a:pt x="188912" y="373380"/>
                  </a:lnTo>
                  <a:lnTo>
                    <a:pt x="189166" y="372110"/>
                  </a:lnTo>
                  <a:lnTo>
                    <a:pt x="228866" y="309880"/>
                  </a:lnTo>
                  <a:lnTo>
                    <a:pt x="229958" y="309880"/>
                  </a:lnTo>
                  <a:lnTo>
                    <a:pt x="230543" y="308610"/>
                  </a:lnTo>
                  <a:lnTo>
                    <a:pt x="582777" y="308610"/>
                  </a:lnTo>
                  <a:lnTo>
                    <a:pt x="583552" y="307340"/>
                  </a:lnTo>
                  <a:lnTo>
                    <a:pt x="584758" y="307340"/>
                  </a:lnTo>
                  <a:lnTo>
                    <a:pt x="584974" y="306070"/>
                  </a:lnTo>
                  <a:lnTo>
                    <a:pt x="585279" y="306070"/>
                  </a:lnTo>
                  <a:lnTo>
                    <a:pt x="642531" y="215900"/>
                  </a:lnTo>
                  <a:lnTo>
                    <a:pt x="642975" y="215900"/>
                  </a:lnTo>
                  <a:lnTo>
                    <a:pt x="643102" y="214630"/>
                  </a:lnTo>
                  <a:lnTo>
                    <a:pt x="642810" y="212090"/>
                  </a:lnTo>
                  <a:lnTo>
                    <a:pt x="642531" y="212090"/>
                  </a:lnTo>
                  <a:lnTo>
                    <a:pt x="642353" y="210820"/>
                  </a:lnTo>
                  <a:lnTo>
                    <a:pt x="641718" y="210820"/>
                  </a:lnTo>
                  <a:lnTo>
                    <a:pt x="641197" y="209550"/>
                  </a:lnTo>
                  <a:lnTo>
                    <a:pt x="301396" y="209550"/>
                  </a:lnTo>
                  <a:lnTo>
                    <a:pt x="300913" y="208280"/>
                  </a:lnTo>
                  <a:lnTo>
                    <a:pt x="299173" y="208280"/>
                  </a:lnTo>
                  <a:lnTo>
                    <a:pt x="298932" y="207010"/>
                  </a:lnTo>
                  <a:lnTo>
                    <a:pt x="298323" y="207010"/>
                  </a:lnTo>
                  <a:lnTo>
                    <a:pt x="298018" y="205740"/>
                  </a:lnTo>
                  <a:lnTo>
                    <a:pt x="297764" y="205740"/>
                  </a:lnTo>
                  <a:lnTo>
                    <a:pt x="297891" y="203200"/>
                  </a:lnTo>
                  <a:lnTo>
                    <a:pt x="298157" y="201930"/>
                  </a:lnTo>
                  <a:lnTo>
                    <a:pt x="298411" y="201930"/>
                  </a:lnTo>
                  <a:lnTo>
                    <a:pt x="339712" y="137160"/>
                  </a:lnTo>
                  <a:lnTo>
                    <a:pt x="340156" y="135890"/>
                  </a:lnTo>
                  <a:lnTo>
                    <a:pt x="341541" y="135890"/>
                  </a:lnTo>
                  <a:lnTo>
                    <a:pt x="342011" y="134620"/>
                  </a:lnTo>
                  <a:lnTo>
                    <a:pt x="694397" y="134620"/>
                  </a:lnTo>
                  <a:lnTo>
                    <a:pt x="694969" y="133350"/>
                  </a:lnTo>
                  <a:lnTo>
                    <a:pt x="695706" y="133350"/>
                  </a:lnTo>
                  <a:lnTo>
                    <a:pt x="696112" y="132080"/>
                  </a:lnTo>
                  <a:lnTo>
                    <a:pt x="759472" y="33020"/>
                  </a:lnTo>
                  <a:lnTo>
                    <a:pt x="759993" y="31750"/>
                  </a:lnTo>
                  <a:lnTo>
                    <a:pt x="760463" y="31750"/>
                  </a:lnTo>
                  <a:lnTo>
                    <a:pt x="760869" y="30480"/>
                  </a:lnTo>
                  <a:lnTo>
                    <a:pt x="761047" y="29210"/>
                  </a:lnTo>
                  <a:lnTo>
                    <a:pt x="761339" y="29210"/>
                  </a:lnTo>
                  <a:lnTo>
                    <a:pt x="761466" y="27940"/>
                  </a:lnTo>
                  <a:lnTo>
                    <a:pt x="761657" y="26670"/>
                  </a:lnTo>
                  <a:lnTo>
                    <a:pt x="761657" y="22860"/>
                  </a:lnTo>
                  <a:lnTo>
                    <a:pt x="761466" y="21590"/>
                  </a:lnTo>
                  <a:lnTo>
                    <a:pt x="761199" y="20320"/>
                  </a:lnTo>
                  <a:lnTo>
                    <a:pt x="760869" y="19050"/>
                  </a:lnTo>
                  <a:lnTo>
                    <a:pt x="760247" y="17780"/>
                  </a:lnTo>
                  <a:lnTo>
                    <a:pt x="759764" y="16510"/>
                  </a:lnTo>
                  <a:lnTo>
                    <a:pt x="759218" y="15240"/>
                  </a:lnTo>
                  <a:lnTo>
                    <a:pt x="758609" y="15240"/>
                  </a:lnTo>
                  <a:lnTo>
                    <a:pt x="757923" y="13970"/>
                  </a:lnTo>
                  <a:lnTo>
                    <a:pt x="757186" y="12700"/>
                  </a:lnTo>
                  <a:lnTo>
                    <a:pt x="756373" y="12700"/>
                  </a:lnTo>
                  <a:lnTo>
                    <a:pt x="755510" y="11430"/>
                  </a:lnTo>
                  <a:close/>
                </a:path>
                <a:path w="2431415" h="511810">
                  <a:moveTo>
                    <a:pt x="1310068" y="11430"/>
                  </a:moveTo>
                  <a:lnTo>
                    <a:pt x="856830" y="11430"/>
                  </a:lnTo>
                  <a:lnTo>
                    <a:pt x="843813" y="16510"/>
                  </a:lnTo>
                  <a:lnTo>
                    <a:pt x="837577" y="19050"/>
                  </a:lnTo>
                  <a:lnTo>
                    <a:pt x="834542" y="21590"/>
                  </a:lnTo>
                  <a:lnTo>
                    <a:pt x="831557" y="22860"/>
                  </a:lnTo>
                  <a:lnTo>
                    <a:pt x="828649" y="25400"/>
                  </a:lnTo>
                  <a:lnTo>
                    <a:pt x="825804" y="26670"/>
                  </a:lnTo>
                  <a:lnTo>
                    <a:pt x="823023" y="29210"/>
                  </a:lnTo>
                  <a:lnTo>
                    <a:pt x="799782" y="54610"/>
                  </a:lnTo>
                  <a:lnTo>
                    <a:pt x="517779" y="496570"/>
                  </a:lnTo>
                  <a:lnTo>
                    <a:pt x="517258" y="496570"/>
                  </a:lnTo>
                  <a:lnTo>
                    <a:pt x="517194" y="499110"/>
                  </a:lnTo>
                  <a:lnTo>
                    <a:pt x="517271" y="500380"/>
                  </a:lnTo>
                  <a:lnTo>
                    <a:pt x="636092" y="500380"/>
                  </a:lnTo>
                  <a:lnTo>
                    <a:pt x="649109" y="495300"/>
                  </a:lnTo>
                  <a:lnTo>
                    <a:pt x="655345" y="492760"/>
                  </a:lnTo>
                  <a:lnTo>
                    <a:pt x="658380" y="490220"/>
                  </a:lnTo>
                  <a:lnTo>
                    <a:pt x="661352" y="488950"/>
                  </a:lnTo>
                  <a:lnTo>
                    <a:pt x="664273" y="486410"/>
                  </a:lnTo>
                  <a:lnTo>
                    <a:pt x="667118" y="485140"/>
                  </a:lnTo>
                  <a:lnTo>
                    <a:pt x="669899" y="482600"/>
                  </a:lnTo>
                  <a:lnTo>
                    <a:pt x="691235" y="459740"/>
                  </a:lnTo>
                  <a:lnTo>
                    <a:pt x="693140" y="457200"/>
                  </a:lnTo>
                  <a:lnTo>
                    <a:pt x="897813" y="137160"/>
                  </a:lnTo>
                  <a:lnTo>
                    <a:pt x="898258" y="135890"/>
                  </a:lnTo>
                  <a:lnTo>
                    <a:pt x="899642" y="135890"/>
                  </a:lnTo>
                  <a:lnTo>
                    <a:pt x="900125" y="134620"/>
                  </a:lnTo>
                  <a:lnTo>
                    <a:pt x="1249011" y="134620"/>
                  </a:lnTo>
                  <a:lnTo>
                    <a:pt x="1313815" y="33020"/>
                  </a:lnTo>
                  <a:lnTo>
                    <a:pt x="1314361" y="31750"/>
                  </a:lnTo>
                  <a:lnTo>
                    <a:pt x="1314615" y="31750"/>
                  </a:lnTo>
                  <a:lnTo>
                    <a:pt x="1315059" y="30480"/>
                  </a:lnTo>
                  <a:lnTo>
                    <a:pt x="1315427" y="29210"/>
                  </a:lnTo>
                  <a:lnTo>
                    <a:pt x="1315720" y="27940"/>
                  </a:lnTo>
                  <a:lnTo>
                    <a:pt x="1315935" y="26670"/>
                  </a:lnTo>
                  <a:lnTo>
                    <a:pt x="1316075" y="26670"/>
                  </a:lnTo>
                  <a:lnTo>
                    <a:pt x="1315923" y="21590"/>
                  </a:lnTo>
                  <a:lnTo>
                    <a:pt x="1315707" y="21590"/>
                  </a:lnTo>
                  <a:lnTo>
                    <a:pt x="1315415" y="20320"/>
                  </a:lnTo>
                  <a:lnTo>
                    <a:pt x="1315046" y="19050"/>
                  </a:lnTo>
                  <a:lnTo>
                    <a:pt x="1314602" y="17780"/>
                  </a:lnTo>
                  <a:lnTo>
                    <a:pt x="1314081" y="16510"/>
                  </a:lnTo>
                  <a:lnTo>
                    <a:pt x="1313497" y="15240"/>
                  </a:lnTo>
                  <a:lnTo>
                    <a:pt x="1312837" y="15240"/>
                  </a:lnTo>
                  <a:lnTo>
                    <a:pt x="1312113" y="13970"/>
                  </a:lnTo>
                  <a:lnTo>
                    <a:pt x="1311338" y="12700"/>
                  </a:lnTo>
                  <a:lnTo>
                    <a:pt x="1310932" y="12700"/>
                  </a:lnTo>
                  <a:lnTo>
                    <a:pt x="1310068" y="11430"/>
                  </a:lnTo>
                  <a:close/>
                </a:path>
                <a:path w="2431415" h="511810">
                  <a:moveTo>
                    <a:pt x="1565605" y="499110"/>
                  </a:moveTo>
                  <a:lnTo>
                    <a:pt x="1137958" y="499110"/>
                  </a:lnTo>
                  <a:lnTo>
                    <a:pt x="1139545" y="500380"/>
                  </a:lnTo>
                  <a:lnTo>
                    <a:pt x="1564589" y="500380"/>
                  </a:lnTo>
                  <a:lnTo>
                    <a:pt x="1565605" y="499110"/>
                  </a:lnTo>
                  <a:close/>
                </a:path>
                <a:path w="2431415" h="511810">
                  <a:moveTo>
                    <a:pt x="1569440" y="496570"/>
                  </a:moveTo>
                  <a:lnTo>
                    <a:pt x="1133335" y="496570"/>
                  </a:lnTo>
                  <a:lnTo>
                    <a:pt x="1136396" y="499110"/>
                  </a:lnTo>
                  <a:lnTo>
                    <a:pt x="1566595" y="499110"/>
                  </a:lnTo>
                  <a:lnTo>
                    <a:pt x="1567561" y="497840"/>
                  </a:lnTo>
                  <a:lnTo>
                    <a:pt x="1568513" y="497840"/>
                  </a:lnTo>
                  <a:lnTo>
                    <a:pt x="1569440" y="496570"/>
                  </a:lnTo>
                  <a:close/>
                </a:path>
                <a:path w="2431415" h="511810">
                  <a:moveTo>
                    <a:pt x="1863458" y="11430"/>
                  </a:moveTo>
                  <a:lnTo>
                    <a:pt x="1410665" y="11430"/>
                  </a:lnTo>
                  <a:lnTo>
                    <a:pt x="1397647" y="16510"/>
                  </a:lnTo>
                  <a:lnTo>
                    <a:pt x="1391412" y="19050"/>
                  </a:lnTo>
                  <a:lnTo>
                    <a:pt x="1388376" y="21590"/>
                  </a:lnTo>
                  <a:lnTo>
                    <a:pt x="1385404" y="22860"/>
                  </a:lnTo>
                  <a:lnTo>
                    <a:pt x="1382496" y="25400"/>
                  </a:lnTo>
                  <a:lnTo>
                    <a:pt x="1379639" y="26670"/>
                  </a:lnTo>
                  <a:lnTo>
                    <a:pt x="1376870" y="29210"/>
                  </a:lnTo>
                  <a:lnTo>
                    <a:pt x="1353616" y="54610"/>
                  </a:lnTo>
                  <a:lnTo>
                    <a:pt x="1115898" y="426720"/>
                  </a:lnTo>
                  <a:lnTo>
                    <a:pt x="1114996" y="427990"/>
                  </a:lnTo>
                  <a:lnTo>
                    <a:pt x="1114145" y="429260"/>
                  </a:lnTo>
                  <a:lnTo>
                    <a:pt x="1113345" y="431800"/>
                  </a:lnTo>
                  <a:lnTo>
                    <a:pt x="1112596" y="433070"/>
                  </a:lnTo>
                  <a:lnTo>
                    <a:pt x="1111897" y="434340"/>
                  </a:lnTo>
                  <a:lnTo>
                    <a:pt x="1111262" y="435610"/>
                  </a:lnTo>
                  <a:lnTo>
                    <a:pt x="1110678" y="438150"/>
                  </a:lnTo>
                  <a:lnTo>
                    <a:pt x="1110157" y="439420"/>
                  </a:lnTo>
                  <a:lnTo>
                    <a:pt x="1109687" y="440690"/>
                  </a:lnTo>
                  <a:lnTo>
                    <a:pt x="1109281" y="441960"/>
                  </a:lnTo>
                  <a:lnTo>
                    <a:pt x="1108925" y="444500"/>
                  </a:lnTo>
                  <a:lnTo>
                    <a:pt x="1108633" y="445770"/>
                  </a:lnTo>
                  <a:lnTo>
                    <a:pt x="1108392" y="447040"/>
                  </a:lnTo>
                  <a:lnTo>
                    <a:pt x="1108214" y="449580"/>
                  </a:lnTo>
                  <a:lnTo>
                    <a:pt x="1108163" y="457200"/>
                  </a:lnTo>
                  <a:lnTo>
                    <a:pt x="1108227" y="458470"/>
                  </a:lnTo>
                  <a:lnTo>
                    <a:pt x="1108405" y="459740"/>
                  </a:lnTo>
                  <a:lnTo>
                    <a:pt x="1108646" y="461010"/>
                  </a:lnTo>
                  <a:lnTo>
                    <a:pt x="1108938" y="463550"/>
                  </a:lnTo>
                  <a:lnTo>
                    <a:pt x="1109294" y="464820"/>
                  </a:lnTo>
                  <a:lnTo>
                    <a:pt x="1109713" y="466090"/>
                  </a:lnTo>
                  <a:lnTo>
                    <a:pt x="1110195" y="468630"/>
                  </a:lnTo>
                  <a:lnTo>
                    <a:pt x="1110716" y="469900"/>
                  </a:lnTo>
                  <a:lnTo>
                    <a:pt x="1111300" y="471170"/>
                  </a:lnTo>
                  <a:lnTo>
                    <a:pt x="1111948" y="472440"/>
                  </a:lnTo>
                  <a:lnTo>
                    <a:pt x="1112647" y="474980"/>
                  </a:lnTo>
                  <a:lnTo>
                    <a:pt x="1113383" y="476250"/>
                  </a:lnTo>
                  <a:lnTo>
                    <a:pt x="1114196" y="477520"/>
                  </a:lnTo>
                  <a:lnTo>
                    <a:pt x="1115047" y="478790"/>
                  </a:lnTo>
                  <a:lnTo>
                    <a:pt x="1115961" y="480060"/>
                  </a:lnTo>
                  <a:lnTo>
                    <a:pt x="1116914" y="482600"/>
                  </a:lnTo>
                  <a:lnTo>
                    <a:pt x="1126236" y="492760"/>
                  </a:lnTo>
                  <a:lnTo>
                    <a:pt x="1127582" y="492760"/>
                  </a:lnTo>
                  <a:lnTo>
                    <a:pt x="1128966" y="494030"/>
                  </a:lnTo>
                  <a:lnTo>
                    <a:pt x="1131849" y="496570"/>
                  </a:lnTo>
                  <a:lnTo>
                    <a:pt x="1570342" y="496570"/>
                  </a:lnTo>
                  <a:lnTo>
                    <a:pt x="1572069" y="494030"/>
                  </a:lnTo>
                  <a:lnTo>
                    <a:pt x="1572882" y="494030"/>
                  </a:lnTo>
                  <a:lnTo>
                    <a:pt x="1573682" y="492760"/>
                  </a:lnTo>
                  <a:lnTo>
                    <a:pt x="1574444" y="491490"/>
                  </a:lnTo>
                  <a:lnTo>
                    <a:pt x="1575181" y="491490"/>
                  </a:lnTo>
                  <a:lnTo>
                    <a:pt x="1576552" y="488950"/>
                  </a:lnTo>
                  <a:lnTo>
                    <a:pt x="1577187" y="487680"/>
                  </a:lnTo>
                  <a:lnTo>
                    <a:pt x="1646113" y="379730"/>
                  </a:lnTo>
                  <a:lnTo>
                    <a:pt x="1299349" y="379730"/>
                  </a:lnTo>
                  <a:lnTo>
                    <a:pt x="1298854" y="378460"/>
                  </a:lnTo>
                  <a:lnTo>
                    <a:pt x="1298422" y="378460"/>
                  </a:lnTo>
                  <a:lnTo>
                    <a:pt x="1298079" y="377190"/>
                  </a:lnTo>
                  <a:lnTo>
                    <a:pt x="1297762" y="377190"/>
                  </a:lnTo>
                  <a:lnTo>
                    <a:pt x="1297635" y="375920"/>
                  </a:lnTo>
                  <a:lnTo>
                    <a:pt x="1297762" y="373380"/>
                  </a:lnTo>
                  <a:lnTo>
                    <a:pt x="1298232" y="373380"/>
                  </a:lnTo>
                  <a:lnTo>
                    <a:pt x="1448866" y="137160"/>
                  </a:lnTo>
                  <a:lnTo>
                    <a:pt x="1449311" y="135890"/>
                  </a:lnTo>
                  <a:lnTo>
                    <a:pt x="1450695" y="135890"/>
                  </a:lnTo>
                  <a:lnTo>
                    <a:pt x="1451178" y="134620"/>
                  </a:lnTo>
                  <a:lnTo>
                    <a:pt x="1802549" y="134620"/>
                  </a:lnTo>
                  <a:lnTo>
                    <a:pt x="1803120" y="133350"/>
                  </a:lnTo>
                  <a:lnTo>
                    <a:pt x="1803755" y="133350"/>
                  </a:lnTo>
                  <a:lnTo>
                    <a:pt x="1804276" y="132080"/>
                  </a:lnTo>
                  <a:lnTo>
                    <a:pt x="1867357" y="34290"/>
                  </a:lnTo>
                  <a:lnTo>
                    <a:pt x="1867941" y="33020"/>
                  </a:lnTo>
                  <a:lnTo>
                    <a:pt x="1868449" y="31750"/>
                  </a:lnTo>
                  <a:lnTo>
                    <a:pt x="1868893" y="30480"/>
                  </a:lnTo>
                  <a:lnTo>
                    <a:pt x="1869262" y="29210"/>
                  </a:lnTo>
                  <a:lnTo>
                    <a:pt x="1869427" y="29210"/>
                  </a:lnTo>
                  <a:lnTo>
                    <a:pt x="1869681" y="27940"/>
                  </a:lnTo>
                  <a:lnTo>
                    <a:pt x="1869859" y="26670"/>
                  </a:lnTo>
                  <a:lnTo>
                    <a:pt x="1869668" y="21590"/>
                  </a:lnTo>
                  <a:lnTo>
                    <a:pt x="1869414" y="20320"/>
                  </a:lnTo>
                  <a:lnTo>
                    <a:pt x="1869071" y="19050"/>
                  </a:lnTo>
                  <a:lnTo>
                    <a:pt x="1868881" y="19050"/>
                  </a:lnTo>
                  <a:lnTo>
                    <a:pt x="1868436" y="17780"/>
                  </a:lnTo>
                  <a:lnTo>
                    <a:pt x="1867916" y="16510"/>
                  </a:lnTo>
                  <a:lnTo>
                    <a:pt x="1867331" y="15240"/>
                  </a:lnTo>
                  <a:lnTo>
                    <a:pt x="1867014" y="15240"/>
                  </a:lnTo>
                  <a:lnTo>
                    <a:pt x="1866328" y="13970"/>
                  </a:lnTo>
                  <a:lnTo>
                    <a:pt x="1865960" y="13970"/>
                  </a:lnTo>
                  <a:lnTo>
                    <a:pt x="1864766" y="12700"/>
                  </a:lnTo>
                  <a:lnTo>
                    <a:pt x="1864347" y="12700"/>
                  </a:lnTo>
                  <a:lnTo>
                    <a:pt x="1863458" y="11430"/>
                  </a:lnTo>
                  <a:close/>
                </a:path>
                <a:path w="2431415" h="511810">
                  <a:moveTo>
                    <a:pt x="1047432" y="433070"/>
                  </a:moveTo>
                  <a:lnTo>
                    <a:pt x="787857" y="433070"/>
                  </a:lnTo>
                  <a:lnTo>
                    <a:pt x="788454" y="434340"/>
                  </a:lnTo>
                  <a:lnTo>
                    <a:pt x="1046302" y="434340"/>
                  </a:lnTo>
                  <a:lnTo>
                    <a:pt x="1047432" y="433070"/>
                  </a:lnTo>
                  <a:close/>
                </a:path>
                <a:path w="2431415" h="511810">
                  <a:moveTo>
                    <a:pt x="1058887" y="427990"/>
                  </a:moveTo>
                  <a:lnTo>
                    <a:pt x="785812" y="427990"/>
                  </a:lnTo>
                  <a:lnTo>
                    <a:pt x="785660" y="429260"/>
                  </a:lnTo>
                  <a:lnTo>
                    <a:pt x="785964" y="431800"/>
                  </a:lnTo>
                  <a:lnTo>
                    <a:pt x="786257" y="431800"/>
                  </a:lnTo>
                  <a:lnTo>
                    <a:pt x="786625" y="433070"/>
                  </a:lnTo>
                  <a:lnTo>
                    <a:pt x="1050747" y="433070"/>
                  </a:lnTo>
                  <a:lnTo>
                    <a:pt x="1051826" y="431800"/>
                  </a:lnTo>
                  <a:lnTo>
                    <a:pt x="1053934" y="430530"/>
                  </a:lnTo>
                  <a:lnTo>
                    <a:pt x="1055966" y="430530"/>
                  </a:lnTo>
                  <a:lnTo>
                    <a:pt x="1056970" y="429260"/>
                  </a:lnTo>
                  <a:lnTo>
                    <a:pt x="1057935" y="429260"/>
                  </a:lnTo>
                  <a:lnTo>
                    <a:pt x="1058887" y="427990"/>
                  </a:lnTo>
                  <a:close/>
                </a:path>
                <a:path w="2431415" h="511810">
                  <a:moveTo>
                    <a:pt x="1249011" y="134620"/>
                  </a:moveTo>
                  <a:lnTo>
                    <a:pt x="1091425" y="134620"/>
                  </a:lnTo>
                  <a:lnTo>
                    <a:pt x="1091895" y="135890"/>
                  </a:lnTo>
                  <a:lnTo>
                    <a:pt x="1093279" y="135890"/>
                  </a:lnTo>
                  <a:lnTo>
                    <a:pt x="1093724" y="137160"/>
                  </a:lnTo>
                  <a:lnTo>
                    <a:pt x="1094244" y="137160"/>
                  </a:lnTo>
                  <a:lnTo>
                    <a:pt x="1094384" y="138430"/>
                  </a:lnTo>
                  <a:lnTo>
                    <a:pt x="1094536" y="138430"/>
                  </a:lnTo>
                  <a:lnTo>
                    <a:pt x="1094689" y="139700"/>
                  </a:lnTo>
                  <a:lnTo>
                    <a:pt x="1094536" y="140970"/>
                  </a:lnTo>
                  <a:lnTo>
                    <a:pt x="1094384" y="140970"/>
                  </a:lnTo>
                  <a:lnTo>
                    <a:pt x="1094257" y="142240"/>
                  </a:lnTo>
                  <a:lnTo>
                    <a:pt x="1094105" y="142240"/>
                  </a:lnTo>
                  <a:lnTo>
                    <a:pt x="984326" y="313690"/>
                  </a:lnTo>
                  <a:lnTo>
                    <a:pt x="983881" y="314960"/>
                  </a:lnTo>
                  <a:lnTo>
                    <a:pt x="982802" y="314960"/>
                  </a:lnTo>
                  <a:lnTo>
                    <a:pt x="982179" y="316230"/>
                  </a:lnTo>
                  <a:lnTo>
                    <a:pt x="857796" y="316230"/>
                  </a:lnTo>
                  <a:lnTo>
                    <a:pt x="857186" y="317500"/>
                  </a:lnTo>
                  <a:lnTo>
                    <a:pt x="855903" y="317500"/>
                  </a:lnTo>
                  <a:lnTo>
                    <a:pt x="855611" y="318770"/>
                  </a:lnTo>
                  <a:lnTo>
                    <a:pt x="786244" y="426720"/>
                  </a:lnTo>
                  <a:lnTo>
                    <a:pt x="786091" y="427990"/>
                  </a:lnTo>
                  <a:lnTo>
                    <a:pt x="1059815" y="427990"/>
                  </a:lnTo>
                  <a:lnTo>
                    <a:pt x="1060716" y="426720"/>
                  </a:lnTo>
                  <a:lnTo>
                    <a:pt x="1061580" y="425450"/>
                  </a:lnTo>
                  <a:lnTo>
                    <a:pt x="1062431" y="425450"/>
                  </a:lnTo>
                  <a:lnTo>
                    <a:pt x="1063256" y="424180"/>
                  </a:lnTo>
                  <a:lnTo>
                    <a:pt x="1064056" y="424180"/>
                  </a:lnTo>
                  <a:lnTo>
                    <a:pt x="1065555" y="421640"/>
                  </a:lnTo>
                  <a:lnTo>
                    <a:pt x="1066253" y="420370"/>
                  </a:lnTo>
                  <a:lnTo>
                    <a:pt x="1066927" y="420370"/>
                  </a:lnTo>
                  <a:lnTo>
                    <a:pt x="1067562" y="419100"/>
                  </a:lnTo>
                  <a:lnTo>
                    <a:pt x="1249011" y="134620"/>
                  </a:lnTo>
                  <a:close/>
                </a:path>
                <a:path w="2431415" h="511810">
                  <a:moveTo>
                    <a:pt x="1755406" y="203200"/>
                  </a:moveTo>
                  <a:lnTo>
                    <a:pt x="1523060" y="203200"/>
                  </a:lnTo>
                  <a:lnTo>
                    <a:pt x="1455991" y="308610"/>
                  </a:lnTo>
                  <a:lnTo>
                    <a:pt x="1455674" y="308610"/>
                  </a:lnTo>
                  <a:lnTo>
                    <a:pt x="1455534" y="309880"/>
                  </a:lnTo>
                  <a:lnTo>
                    <a:pt x="1455381" y="309880"/>
                  </a:lnTo>
                  <a:lnTo>
                    <a:pt x="1455229" y="311150"/>
                  </a:lnTo>
                  <a:lnTo>
                    <a:pt x="1455381" y="312420"/>
                  </a:lnTo>
                  <a:lnTo>
                    <a:pt x="1455547" y="312420"/>
                  </a:lnTo>
                  <a:lnTo>
                    <a:pt x="1455750" y="313690"/>
                  </a:lnTo>
                  <a:lnTo>
                    <a:pt x="1456296" y="313690"/>
                  </a:lnTo>
                  <a:lnTo>
                    <a:pt x="1456766" y="314960"/>
                  </a:lnTo>
                  <a:lnTo>
                    <a:pt x="1457871" y="314960"/>
                  </a:lnTo>
                  <a:lnTo>
                    <a:pt x="1458188" y="316230"/>
                  </a:lnTo>
                  <a:lnTo>
                    <a:pt x="1533474" y="316230"/>
                  </a:lnTo>
                  <a:lnTo>
                    <a:pt x="1534058" y="317500"/>
                  </a:lnTo>
                  <a:lnTo>
                    <a:pt x="1534820" y="317500"/>
                  </a:lnTo>
                  <a:lnTo>
                    <a:pt x="1535239" y="318770"/>
                  </a:lnTo>
                  <a:lnTo>
                    <a:pt x="1535734" y="318770"/>
                  </a:lnTo>
                  <a:lnTo>
                    <a:pt x="1535912" y="320040"/>
                  </a:lnTo>
                  <a:lnTo>
                    <a:pt x="1535976" y="321310"/>
                  </a:lnTo>
                  <a:lnTo>
                    <a:pt x="1535912" y="322580"/>
                  </a:lnTo>
                  <a:lnTo>
                    <a:pt x="1535747" y="322580"/>
                  </a:lnTo>
                  <a:lnTo>
                    <a:pt x="1535353" y="323850"/>
                  </a:lnTo>
                  <a:lnTo>
                    <a:pt x="1500543" y="378460"/>
                  </a:lnTo>
                  <a:lnTo>
                    <a:pt x="1499971" y="378460"/>
                  </a:lnTo>
                  <a:lnTo>
                    <a:pt x="1499717" y="379730"/>
                  </a:lnTo>
                  <a:lnTo>
                    <a:pt x="1646113" y="379730"/>
                  </a:lnTo>
                  <a:lnTo>
                    <a:pt x="1755584" y="208280"/>
                  </a:lnTo>
                  <a:lnTo>
                    <a:pt x="1756029" y="208280"/>
                  </a:lnTo>
                  <a:lnTo>
                    <a:pt x="1756156" y="207010"/>
                  </a:lnTo>
                  <a:lnTo>
                    <a:pt x="1755863" y="204470"/>
                  </a:lnTo>
                  <a:lnTo>
                    <a:pt x="1755571" y="204470"/>
                  </a:lnTo>
                  <a:lnTo>
                    <a:pt x="1755406" y="203200"/>
                  </a:lnTo>
                  <a:close/>
                </a:path>
                <a:path w="2431415" h="511810">
                  <a:moveTo>
                    <a:pt x="1753971" y="201930"/>
                  </a:moveTo>
                  <a:lnTo>
                    <a:pt x="1524025" y="201930"/>
                  </a:lnTo>
                  <a:lnTo>
                    <a:pt x="1523758" y="203200"/>
                  </a:lnTo>
                  <a:lnTo>
                    <a:pt x="1754517" y="203200"/>
                  </a:lnTo>
                  <a:lnTo>
                    <a:pt x="1753971" y="201930"/>
                  </a:lnTo>
                  <a:close/>
                </a:path>
                <a:path w="2431415" h="511810">
                  <a:moveTo>
                    <a:pt x="754126" y="10160"/>
                  </a:moveTo>
                  <a:lnTo>
                    <a:pt x="308470" y="10160"/>
                  </a:lnTo>
                  <a:lnTo>
                    <a:pt x="305409" y="11430"/>
                  </a:lnTo>
                  <a:lnTo>
                    <a:pt x="754595" y="11430"/>
                  </a:lnTo>
                  <a:lnTo>
                    <a:pt x="754126" y="10160"/>
                  </a:lnTo>
                  <a:close/>
                </a:path>
                <a:path w="2431415" h="511810">
                  <a:moveTo>
                    <a:pt x="1308201" y="10160"/>
                  </a:moveTo>
                  <a:lnTo>
                    <a:pt x="863549" y="10160"/>
                  </a:lnTo>
                  <a:lnTo>
                    <a:pt x="860171" y="11430"/>
                  </a:lnTo>
                  <a:lnTo>
                    <a:pt x="1309154" y="11430"/>
                  </a:lnTo>
                  <a:lnTo>
                    <a:pt x="1308201" y="10160"/>
                  </a:lnTo>
                  <a:close/>
                </a:path>
                <a:path w="2431415" h="511810">
                  <a:moveTo>
                    <a:pt x="1861540" y="10160"/>
                  </a:moveTo>
                  <a:lnTo>
                    <a:pt x="1417383" y="10160"/>
                  </a:lnTo>
                  <a:lnTo>
                    <a:pt x="1414005" y="11430"/>
                  </a:lnTo>
                  <a:lnTo>
                    <a:pt x="1863001" y="11430"/>
                  </a:lnTo>
                  <a:lnTo>
                    <a:pt x="1861540" y="10160"/>
                  </a:lnTo>
                  <a:close/>
                </a:path>
                <a:path w="2431415" h="511810">
                  <a:moveTo>
                    <a:pt x="751065" y="8890"/>
                  </a:moveTo>
                  <a:lnTo>
                    <a:pt x="314617" y="8890"/>
                  </a:lnTo>
                  <a:lnTo>
                    <a:pt x="311531" y="10160"/>
                  </a:lnTo>
                  <a:lnTo>
                    <a:pt x="752119" y="10160"/>
                  </a:lnTo>
                  <a:lnTo>
                    <a:pt x="751065" y="8890"/>
                  </a:lnTo>
                  <a:close/>
                </a:path>
                <a:path w="2431415" h="511810">
                  <a:moveTo>
                    <a:pt x="1306156" y="8890"/>
                  </a:moveTo>
                  <a:lnTo>
                    <a:pt x="870369" y="8890"/>
                  </a:lnTo>
                  <a:lnTo>
                    <a:pt x="866952" y="10160"/>
                  </a:lnTo>
                  <a:lnTo>
                    <a:pt x="1306677" y="10160"/>
                  </a:lnTo>
                  <a:lnTo>
                    <a:pt x="1306156" y="8890"/>
                  </a:lnTo>
                  <a:close/>
                </a:path>
                <a:path w="2431415" h="511810">
                  <a:moveTo>
                    <a:pt x="1860003" y="8890"/>
                  </a:moveTo>
                  <a:lnTo>
                    <a:pt x="1424203" y="8890"/>
                  </a:lnTo>
                  <a:lnTo>
                    <a:pt x="1420787" y="10160"/>
                  </a:lnTo>
                  <a:lnTo>
                    <a:pt x="1860524" y="10160"/>
                  </a:lnTo>
                  <a:lnTo>
                    <a:pt x="1860003" y="8890"/>
                  </a:lnTo>
                  <a:close/>
                </a:path>
                <a:path w="2431415" h="511810">
                  <a:moveTo>
                    <a:pt x="746747" y="7620"/>
                  </a:moveTo>
                  <a:lnTo>
                    <a:pt x="323799" y="7620"/>
                  </a:lnTo>
                  <a:lnTo>
                    <a:pt x="320738" y="8890"/>
                  </a:lnTo>
                  <a:lnTo>
                    <a:pt x="747826" y="8890"/>
                  </a:lnTo>
                  <a:lnTo>
                    <a:pt x="746747" y="7620"/>
                  </a:lnTo>
                  <a:close/>
                </a:path>
                <a:path w="2431415" h="511810">
                  <a:moveTo>
                    <a:pt x="1301165" y="7620"/>
                  </a:moveTo>
                  <a:lnTo>
                    <a:pt x="880706" y="7620"/>
                  </a:lnTo>
                  <a:lnTo>
                    <a:pt x="877252" y="8890"/>
                  </a:lnTo>
                  <a:lnTo>
                    <a:pt x="1302308" y="8890"/>
                  </a:lnTo>
                  <a:lnTo>
                    <a:pt x="1301165" y="7620"/>
                  </a:lnTo>
                  <a:close/>
                </a:path>
                <a:path w="2431415" h="511810">
                  <a:moveTo>
                    <a:pt x="1855012" y="7620"/>
                  </a:moveTo>
                  <a:lnTo>
                    <a:pt x="1434541" y="7620"/>
                  </a:lnTo>
                  <a:lnTo>
                    <a:pt x="1431086" y="8890"/>
                  </a:lnTo>
                  <a:lnTo>
                    <a:pt x="1856155" y="8890"/>
                  </a:lnTo>
                  <a:lnTo>
                    <a:pt x="1855012" y="7620"/>
                  </a:lnTo>
                  <a:close/>
                </a:path>
                <a:path w="2431415" h="511810">
                  <a:moveTo>
                    <a:pt x="1952752" y="2540"/>
                  </a:moveTo>
                  <a:lnTo>
                    <a:pt x="1940623" y="2540"/>
                  </a:lnTo>
                  <a:lnTo>
                    <a:pt x="1940064" y="3810"/>
                  </a:lnTo>
                  <a:lnTo>
                    <a:pt x="1953133" y="3810"/>
                  </a:lnTo>
                  <a:lnTo>
                    <a:pt x="1952752" y="2540"/>
                  </a:lnTo>
                  <a:close/>
                </a:path>
                <a:path w="2431415" h="511810">
                  <a:moveTo>
                    <a:pt x="1951418" y="1270"/>
                  </a:moveTo>
                  <a:lnTo>
                    <a:pt x="1942147" y="1270"/>
                  </a:lnTo>
                  <a:lnTo>
                    <a:pt x="1941233" y="2540"/>
                  </a:lnTo>
                  <a:lnTo>
                    <a:pt x="1952117" y="2540"/>
                  </a:lnTo>
                  <a:lnTo>
                    <a:pt x="1951418" y="1270"/>
                  </a:lnTo>
                  <a:close/>
                </a:path>
                <a:path w="2431415" h="511810">
                  <a:moveTo>
                    <a:pt x="1948789" y="0"/>
                  </a:moveTo>
                  <a:lnTo>
                    <a:pt x="1944789" y="0"/>
                  </a:lnTo>
                  <a:lnTo>
                    <a:pt x="1944230" y="1270"/>
                  </a:lnTo>
                  <a:lnTo>
                    <a:pt x="1949348" y="1270"/>
                  </a:lnTo>
                  <a:lnTo>
                    <a:pt x="1948789" y="0"/>
                  </a:lnTo>
                  <a:close/>
                </a:path>
              </a:pathLst>
            </a:custGeom>
            <a:solidFill>
              <a:schemeClr val="accent2"/>
            </a:solidFill>
          </p:spPr>
          <p:txBody>
            <a:bodyPr wrap="square" lIns="0" tIns="0" rIns="0" bIns="0" rtlCol="0"/>
            <a:lstStyle/>
            <a:p>
              <a:pPr algn="ctr"/>
              <a:endParaRPr/>
            </a:p>
          </p:txBody>
        </p:sp>
        <p:sp>
          <p:nvSpPr>
            <p:cNvPr id="7" name="Text Box 2">
              <a:hlinkClick r:id="rId2"/>
              <a:extLst>
                <a:ext uri="{FF2B5EF4-FFF2-40B4-BE49-F238E27FC236}">
                  <a16:creationId xmlns:a16="http://schemas.microsoft.com/office/drawing/2014/main" id="{6EF9F982-D3F7-E04E-AD74-564B0B762D6F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832181" y="6292302"/>
              <a:ext cx="1336862" cy="2308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mo" panose="020B0604020202020204" pitchFamily="34" charset="0"/>
                  <a:ea typeface="Arimo" panose="020B0604020202020204" pitchFamily="34" charset="0"/>
                  <a:cs typeface="Arimo" panose="020B0604020202020204" pitchFamily="34" charset="0"/>
                </a:rPr>
                <a:t>EUROPOS.GROUP</a:t>
              </a:r>
              <a:endParaRPr lang="x-none" altLang="x-non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  <a:sym typeface="Poppins SemiBold" charset="0"/>
              </a:endParaRPr>
            </a:p>
          </p:txBody>
        </p:sp>
        <p:sp>
          <p:nvSpPr>
            <p:cNvPr id="8" name="Text Box 2">
              <a:extLst>
                <a:ext uri="{FF2B5EF4-FFF2-40B4-BE49-F238E27FC236}">
                  <a16:creationId xmlns:a16="http://schemas.microsoft.com/office/drawing/2014/main" id="{62E8B5EB-B1B9-BBE1-9220-681021FD37AD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2328917" y="6287049"/>
              <a:ext cx="1711455" cy="2308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mo" panose="020B0604020202020204" pitchFamily="34" charset="0"/>
                  <a:ea typeface="Arimo" panose="020B0604020202020204" pitchFamily="34" charset="0"/>
                  <a:cs typeface="Arimo" panose="020B0604020202020204" pitchFamily="34" charset="0"/>
                </a:rPr>
                <a:t>EUROPOS.RU</a:t>
              </a:r>
              <a:endParaRPr lang="x-none" altLang="x-non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  <a:sym typeface="Poppins SemiBold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C593A1E7-8D5D-FBD7-947B-ACCFAFFF31EF}"/>
              </a:ext>
            </a:extLst>
          </p:cNvPr>
          <p:cNvSpPr txBox="1"/>
          <p:nvPr/>
        </p:nvSpPr>
        <p:spPr>
          <a:xfrm>
            <a:off x="768175" y="421083"/>
            <a:ext cx="75059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accent1"/>
                </a:solidFill>
                <a:latin typeface="Montserrat ExtraBold" panose="00000900000000000000" pitchFamily="2" charset="-52"/>
                <a:ea typeface="Open Sans" panose="020B0606030504020204" pitchFamily="34" charset="0"/>
                <a:cs typeface="Open Sans" panose="020B0606030504020204" pitchFamily="34" charset="0"/>
              </a:rPr>
              <a:t>Дополнительные опции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C945CE6-D719-8A35-193A-4B357431B9FB}"/>
              </a:ext>
            </a:extLst>
          </p:cNvPr>
          <p:cNvSpPr txBox="1"/>
          <p:nvPr/>
        </p:nvSpPr>
        <p:spPr>
          <a:xfrm>
            <a:off x="9616440" y="464588"/>
            <a:ext cx="17013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 Medium" panose="00000600000000000000" pitchFamily="2" charset="-52"/>
                <a:ea typeface="Open Sans" panose="020B0606030504020204" pitchFamily="34" charset="0"/>
                <a:cs typeface="Open Sans" panose="020B0606030504020204" pitchFamily="34" charset="0"/>
              </a:rPr>
              <a:t>BAKE PRO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B267B201-E044-067E-E3E2-B8A2432C9B4B}"/>
              </a:ext>
            </a:extLst>
          </p:cNvPr>
          <p:cNvCxnSpPr>
            <a:cxnSpLocks/>
          </p:cNvCxnSpPr>
          <p:nvPr/>
        </p:nvCxnSpPr>
        <p:spPr>
          <a:xfrm>
            <a:off x="9860280" y="868812"/>
            <a:ext cx="2331720" cy="0"/>
          </a:xfrm>
          <a:prstGeom prst="line">
            <a:avLst/>
          </a:prstGeom>
          <a:ln>
            <a:solidFill>
              <a:srgbClr val="B2B2B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9" name="Группа 28">
            <a:extLst>
              <a:ext uri="{FF2B5EF4-FFF2-40B4-BE49-F238E27FC236}">
                <a16:creationId xmlns:a16="http://schemas.microsoft.com/office/drawing/2014/main" id="{29185C25-6597-D1B2-273F-2C4ABC5E8100}"/>
              </a:ext>
            </a:extLst>
          </p:cNvPr>
          <p:cNvGrpSpPr/>
          <p:nvPr/>
        </p:nvGrpSpPr>
        <p:grpSpPr>
          <a:xfrm>
            <a:off x="1717125" y="1151412"/>
            <a:ext cx="3603116" cy="1688185"/>
            <a:chOff x="386211" y="1348013"/>
            <a:chExt cx="4188820" cy="1962608"/>
          </a:xfrm>
        </p:grpSpPr>
        <p:pic>
          <p:nvPicPr>
            <p:cNvPr id="12" name="Рисунок 11">
              <a:extLst>
                <a:ext uri="{FF2B5EF4-FFF2-40B4-BE49-F238E27FC236}">
                  <a16:creationId xmlns:a16="http://schemas.microsoft.com/office/drawing/2014/main" id="{31F7C9E3-447E-FBFB-EB9F-7EE2D8F75B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2540738" y="1892215"/>
              <a:ext cx="2034293" cy="1418406"/>
            </a:xfrm>
            <a:prstGeom prst="rect">
              <a:avLst/>
            </a:prstGeom>
          </p:spPr>
        </p:pic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id="{C998C0D2-2672-3F9F-A50A-A1A851E36AE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386211" y="1348013"/>
              <a:ext cx="2349961" cy="1917482"/>
            </a:xfrm>
            <a:prstGeom prst="rect">
              <a:avLst/>
            </a:prstGeom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9A1C5126-11C9-ECF1-FE15-1E91B3F9F259}"/>
              </a:ext>
            </a:extLst>
          </p:cNvPr>
          <p:cNvSpPr txBox="1"/>
          <p:nvPr/>
        </p:nvSpPr>
        <p:spPr>
          <a:xfrm>
            <a:off x="2278030" y="2967187"/>
            <a:ext cx="2351295" cy="340519"/>
          </a:xfrm>
          <a:prstGeom prst="roundRect">
            <a:avLst/>
          </a:prstGeom>
          <a:solidFill>
            <a:srgbClr val="0B478F"/>
          </a:solidFill>
          <a:ln w="12700">
            <a:solidFill>
              <a:srgbClr val="0B478F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400" b="1" kern="1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Дно без перфорации</a:t>
            </a:r>
            <a:endParaRPr lang="ru-RU" sz="1400" b="1" kern="100" dirty="0">
              <a:solidFill>
                <a:schemeClr val="bg1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40" name="Группа 39">
            <a:extLst>
              <a:ext uri="{FF2B5EF4-FFF2-40B4-BE49-F238E27FC236}">
                <a16:creationId xmlns:a16="http://schemas.microsoft.com/office/drawing/2014/main" id="{FE60F791-7C49-1A0E-F45A-087978D9DB85}"/>
              </a:ext>
            </a:extLst>
          </p:cNvPr>
          <p:cNvGrpSpPr/>
          <p:nvPr/>
        </p:nvGrpSpPr>
        <p:grpSpPr>
          <a:xfrm>
            <a:off x="6345732" y="1111390"/>
            <a:ext cx="3731545" cy="2185815"/>
            <a:chOff x="4798529" y="1199891"/>
            <a:chExt cx="3731545" cy="2185815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A395197-23EC-7C3A-7A0A-6FE25279371A}"/>
                </a:ext>
              </a:extLst>
            </p:cNvPr>
            <p:cNvSpPr txBox="1"/>
            <p:nvPr/>
          </p:nvSpPr>
          <p:spPr>
            <a:xfrm>
              <a:off x="5456161" y="3045187"/>
              <a:ext cx="2351295" cy="340519"/>
            </a:xfrm>
            <a:prstGeom prst="roundRect">
              <a:avLst/>
            </a:prstGeom>
            <a:solidFill>
              <a:srgbClr val="0B478F"/>
            </a:solidFill>
            <a:ln w="12700">
              <a:solidFill>
                <a:srgbClr val="0B478F"/>
              </a:solidFill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sz="1400" b="1" kern="100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Дно с перфорацией</a:t>
              </a:r>
              <a:endParaRPr lang="ru-RU" sz="1400" b="1" kern="100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grpSp>
          <p:nvGrpSpPr>
            <p:cNvPr id="30" name="Группа 29">
              <a:extLst>
                <a:ext uri="{FF2B5EF4-FFF2-40B4-BE49-F238E27FC236}">
                  <a16:creationId xmlns:a16="http://schemas.microsoft.com/office/drawing/2014/main" id="{9FE79476-BE67-BD44-1306-FD3359E9684E}"/>
                </a:ext>
              </a:extLst>
            </p:cNvPr>
            <p:cNvGrpSpPr/>
            <p:nvPr/>
          </p:nvGrpSpPr>
          <p:grpSpPr>
            <a:xfrm>
              <a:off x="4798529" y="1199891"/>
              <a:ext cx="3731545" cy="1773524"/>
              <a:chOff x="5487002" y="1348013"/>
              <a:chExt cx="4034435" cy="1917481"/>
            </a:xfrm>
          </p:grpSpPr>
          <p:pic>
            <p:nvPicPr>
              <p:cNvPr id="23" name="Рисунок 22">
                <a:extLst>
                  <a:ext uri="{FF2B5EF4-FFF2-40B4-BE49-F238E27FC236}">
                    <a16:creationId xmlns:a16="http://schemas.microsoft.com/office/drawing/2014/main" id="{1472562D-A9A9-2759-6100-7B922FD3EEC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7487144" y="1805880"/>
                <a:ext cx="2034293" cy="1417862"/>
              </a:xfrm>
              <a:prstGeom prst="rect">
                <a:avLst/>
              </a:prstGeom>
            </p:spPr>
          </p:pic>
          <p:pic>
            <p:nvPicPr>
              <p:cNvPr id="25" name="Рисунок 24">
                <a:extLst>
                  <a:ext uri="{FF2B5EF4-FFF2-40B4-BE49-F238E27FC236}">
                    <a16:creationId xmlns:a16="http://schemas.microsoft.com/office/drawing/2014/main" id="{ECA77486-C651-8BFD-E262-3C9CBABA639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5487002" y="1348013"/>
                <a:ext cx="2186745" cy="1917481"/>
              </a:xfrm>
              <a:prstGeom prst="rect">
                <a:avLst/>
              </a:prstGeom>
            </p:spPr>
          </p:pic>
        </p:grpSp>
      </p:grpSp>
      <p:grpSp>
        <p:nvGrpSpPr>
          <p:cNvPr id="39" name="Группа 38">
            <a:extLst>
              <a:ext uri="{FF2B5EF4-FFF2-40B4-BE49-F238E27FC236}">
                <a16:creationId xmlns:a16="http://schemas.microsoft.com/office/drawing/2014/main" id="{5C6DC4E3-C030-953A-79B7-F5DCB6321836}"/>
              </a:ext>
            </a:extLst>
          </p:cNvPr>
          <p:cNvGrpSpPr/>
          <p:nvPr/>
        </p:nvGrpSpPr>
        <p:grpSpPr>
          <a:xfrm>
            <a:off x="1717125" y="3662174"/>
            <a:ext cx="3706539" cy="2371597"/>
            <a:chOff x="619845" y="3821969"/>
            <a:chExt cx="3706539" cy="2371597"/>
          </a:xfrm>
        </p:grpSpPr>
        <p:pic>
          <p:nvPicPr>
            <p:cNvPr id="28" name="Рисунок 27">
              <a:extLst>
                <a:ext uri="{FF2B5EF4-FFF2-40B4-BE49-F238E27FC236}">
                  <a16:creationId xmlns:a16="http://schemas.microsoft.com/office/drawing/2014/main" id="{766ADCF3-FFC8-A294-EF60-24B005C6833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500612" y="3821969"/>
              <a:ext cx="1748237" cy="1524153"/>
            </a:xfrm>
            <a:prstGeom prst="rect">
              <a:avLst/>
            </a:prstGeom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C4E81A1-462A-6F6B-E67E-8E2CBF0421BA}"/>
                </a:ext>
              </a:extLst>
            </p:cNvPr>
            <p:cNvSpPr txBox="1"/>
            <p:nvPr/>
          </p:nvSpPr>
          <p:spPr>
            <a:xfrm>
              <a:off x="1216987" y="5461547"/>
              <a:ext cx="2351295" cy="340519"/>
            </a:xfrm>
            <a:prstGeom prst="roundRect">
              <a:avLst/>
            </a:prstGeom>
            <a:solidFill>
              <a:srgbClr val="0B478F"/>
            </a:solidFill>
            <a:ln w="12700">
              <a:solidFill>
                <a:srgbClr val="0B478F"/>
              </a:solidFill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sz="1400" b="1" kern="100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С передней крышкой</a:t>
              </a:r>
              <a:endParaRPr lang="ru-RU" sz="1400" b="1" kern="100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C89B0E1-54E8-88F4-C6DE-1041E657FBFF}"/>
                </a:ext>
              </a:extLst>
            </p:cNvPr>
            <p:cNvSpPr txBox="1"/>
            <p:nvPr/>
          </p:nvSpPr>
          <p:spPr>
            <a:xfrm>
              <a:off x="619845" y="5853047"/>
              <a:ext cx="3706539" cy="340519"/>
            </a:xfrm>
            <a:prstGeom prst="roundRect">
              <a:avLst/>
            </a:prstGeom>
            <a:noFill/>
            <a:ln w="12700"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sz="1400" kern="1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Без передней крышки </a:t>
              </a:r>
              <a:r>
                <a:rPr lang="ru-RU" sz="1400" b="1" kern="1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(под заказ)</a:t>
              </a:r>
              <a:endParaRPr lang="ru-RU" sz="1400" b="1" kern="1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38" name="Группа 37">
            <a:extLst>
              <a:ext uri="{FF2B5EF4-FFF2-40B4-BE49-F238E27FC236}">
                <a16:creationId xmlns:a16="http://schemas.microsoft.com/office/drawing/2014/main" id="{FB724400-5AA3-2A17-BC4A-7229C92A9AF1}"/>
              </a:ext>
            </a:extLst>
          </p:cNvPr>
          <p:cNvGrpSpPr/>
          <p:nvPr/>
        </p:nvGrpSpPr>
        <p:grpSpPr>
          <a:xfrm>
            <a:off x="7020063" y="3893608"/>
            <a:ext cx="2351295" cy="2211456"/>
            <a:chOff x="5489560" y="3982109"/>
            <a:chExt cx="2351295" cy="2211456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502FD88-F23F-4EFA-F76B-46E8D5305E6B}"/>
                </a:ext>
              </a:extLst>
            </p:cNvPr>
            <p:cNvSpPr txBox="1"/>
            <p:nvPr/>
          </p:nvSpPr>
          <p:spPr>
            <a:xfrm>
              <a:off x="5489560" y="5449055"/>
              <a:ext cx="2351295" cy="340519"/>
            </a:xfrm>
            <a:prstGeom prst="roundRect">
              <a:avLst/>
            </a:prstGeom>
            <a:solidFill>
              <a:srgbClr val="0B478F"/>
            </a:solidFill>
            <a:ln w="12700">
              <a:solidFill>
                <a:srgbClr val="0B478F"/>
              </a:solidFill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sz="1400" b="1" kern="100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Только нижняя часть</a:t>
              </a:r>
              <a:endParaRPr lang="ru-RU" sz="1400" b="1" kern="100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F7559BE-5FB1-938D-6BF4-B4F5B5ACED9E}"/>
                </a:ext>
              </a:extLst>
            </p:cNvPr>
            <p:cNvSpPr txBox="1"/>
            <p:nvPr/>
          </p:nvSpPr>
          <p:spPr>
            <a:xfrm>
              <a:off x="5811975" y="5853046"/>
              <a:ext cx="1711456" cy="340519"/>
            </a:xfrm>
            <a:prstGeom prst="roundRect">
              <a:avLst/>
            </a:prstGeom>
            <a:noFill/>
            <a:ln w="12700"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sz="1400" b="1" kern="1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(под заказ)</a:t>
              </a:r>
              <a:endParaRPr lang="ru-RU" sz="1400" b="1" kern="1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pic>
          <p:nvPicPr>
            <p:cNvPr id="36" name="Рисунок 35">
              <a:extLst>
                <a:ext uri="{FF2B5EF4-FFF2-40B4-BE49-F238E27FC236}">
                  <a16:creationId xmlns:a16="http://schemas.microsoft.com/office/drawing/2014/main" id="{612DD1A0-823C-6069-3E22-4B2858EC6A3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5773584" y="3982109"/>
              <a:ext cx="1749847" cy="12200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140041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E0FEA2-5360-2EFB-A4BB-87CB9DDA7F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D66E625-F1C3-915A-215B-2BAC2D7CBAB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7208" y="1277318"/>
            <a:ext cx="3076744" cy="2314937"/>
          </a:xfrm>
          <a:prstGeom prst="rect">
            <a:avLst/>
          </a:prstGeom>
        </p:spPr>
      </p:pic>
      <p:grpSp>
        <p:nvGrpSpPr>
          <p:cNvPr id="27" name="Группа 26">
            <a:extLst>
              <a:ext uri="{FF2B5EF4-FFF2-40B4-BE49-F238E27FC236}">
                <a16:creationId xmlns:a16="http://schemas.microsoft.com/office/drawing/2014/main" id="{2BBFEFF3-1F04-264C-75ED-C9B79DB1F0D9}"/>
              </a:ext>
            </a:extLst>
          </p:cNvPr>
          <p:cNvGrpSpPr/>
          <p:nvPr/>
        </p:nvGrpSpPr>
        <p:grpSpPr>
          <a:xfrm>
            <a:off x="832181" y="6287049"/>
            <a:ext cx="10517006" cy="244865"/>
            <a:chOff x="832181" y="6287049"/>
            <a:chExt cx="10517006" cy="244865"/>
          </a:xfrm>
        </p:grpSpPr>
        <p:sp>
          <p:nvSpPr>
            <p:cNvPr id="5" name="object 4">
              <a:extLst>
                <a:ext uri="{FF2B5EF4-FFF2-40B4-BE49-F238E27FC236}">
                  <a16:creationId xmlns:a16="http://schemas.microsoft.com/office/drawing/2014/main" id="{6A451312-BE42-4C37-874C-A42E0B4F2CBD}"/>
                </a:ext>
              </a:extLst>
            </p:cNvPr>
            <p:cNvSpPr/>
            <p:nvPr/>
          </p:nvSpPr>
          <p:spPr>
            <a:xfrm>
              <a:off x="10512870" y="6355871"/>
              <a:ext cx="836317" cy="176043"/>
            </a:xfrm>
            <a:custGeom>
              <a:avLst/>
              <a:gdLst/>
              <a:ahLst/>
              <a:cxnLst/>
              <a:rect l="l" t="t" r="r" b="b"/>
              <a:pathLst>
                <a:path w="2431415" h="511810">
                  <a:moveTo>
                    <a:pt x="2099118" y="393700"/>
                  </a:moveTo>
                  <a:lnTo>
                    <a:pt x="1901494" y="393700"/>
                  </a:lnTo>
                  <a:lnTo>
                    <a:pt x="1902599" y="394970"/>
                  </a:lnTo>
                  <a:lnTo>
                    <a:pt x="1905812" y="394970"/>
                  </a:lnTo>
                  <a:lnTo>
                    <a:pt x="1906854" y="396240"/>
                  </a:lnTo>
                  <a:lnTo>
                    <a:pt x="1907882" y="396240"/>
                  </a:lnTo>
                  <a:lnTo>
                    <a:pt x="1908898" y="397510"/>
                  </a:lnTo>
                  <a:lnTo>
                    <a:pt x="2127719" y="511810"/>
                  </a:lnTo>
                  <a:lnTo>
                    <a:pt x="2135695" y="511810"/>
                  </a:lnTo>
                  <a:lnTo>
                    <a:pt x="2136406" y="510540"/>
                  </a:lnTo>
                  <a:lnTo>
                    <a:pt x="2137270" y="510540"/>
                  </a:lnTo>
                  <a:lnTo>
                    <a:pt x="2137841" y="509270"/>
                  </a:lnTo>
                  <a:lnTo>
                    <a:pt x="2138349" y="509270"/>
                  </a:lnTo>
                  <a:lnTo>
                    <a:pt x="2138781" y="508000"/>
                  </a:lnTo>
                  <a:lnTo>
                    <a:pt x="2139022" y="508000"/>
                  </a:lnTo>
                  <a:lnTo>
                    <a:pt x="2139226" y="506730"/>
                  </a:lnTo>
                  <a:lnTo>
                    <a:pt x="2139391" y="506730"/>
                  </a:lnTo>
                  <a:lnTo>
                    <a:pt x="2139569" y="505460"/>
                  </a:lnTo>
                  <a:lnTo>
                    <a:pt x="2139416" y="501650"/>
                  </a:lnTo>
                  <a:lnTo>
                    <a:pt x="2139251" y="501650"/>
                  </a:lnTo>
                  <a:lnTo>
                    <a:pt x="2099118" y="393700"/>
                  </a:lnTo>
                  <a:close/>
                </a:path>
                <a:path w="2431415" h="511810">
                  <a:moveTo>
                    <a:pt x="1634756" y="509270"/>
                  </a:moveTo>
                  <a:lnTo>
                    <a:pt x="1628533" y="509270"/>
                  </a:lnTo>
                  <a:lnTo>
                    <a:pt x="1629067" y="510540"/>
                  </a:lnTo>
                  <a:lnTo>
                    <a:pt x="1634210" y="510540"/>
                  </a:lnTo>
                  <a:lnTo>
                    <a:pt x="1634756" y="509270"/>
                  </a:lnTo>
                  <a:close/>
                </a:path>
                <a:path w="2431415" h="511810">
                  <a:moveTo>
                    <a:pt x="1953666" y="3810"/>
                  </a:moveTo>
                  <a:lnTo>
                    <a:pt x="1939747" y="3810"/>
                  </a:lnTo>
                  <a:lnTo>
                    <a:pt x="1624596" y="497840"/>
                  </a:lnTo>
                  <a:lnTo>
                    <a:pt x="1624190" y="499110"/>
                  </a:lnTo>
                  <a:lnTo>
                    <a:pt x="1623783" y="499110"/>
                  </a:lnTo>
                  <a:lnTo>
                    <a:pt x="1623637" y="500380"/>
                  </a:lnTo>
                  <a:lnTo>
                    <a:pt x="1623574" y="502920"/>
                  </a:lnTo>
                  <a:lnTo>
                    <a:pt x="1623656" y="504190"/>
                  </a:lnTo>
                  <a:lnTo>
                    <a:pt x="1623809" y="504190"/>
                  </a:lnTo>
                  <a:lnTo>
                    <a:pt x="1623999" y="505460"/>
                  </a:lnTo>
                  <a:lnTo>
                    <a:pt x="1624355" y="505460"/>
                  </a:lnTo>
                  <a:lnTo>
                    <a:pt x="1624952" y="506730"/>
                  </a:lnTo>
                  <a:lnTo>
                    <a:pt x="1625307" y="508000"/>
                  </a:lnTo>
                  <a:lnTo>
                    <a:pt x="1626323" y="508000"/>
                  </a:lnTo>
                  <a:lnTo>
                    <a:pt x="1627009" y="509270"/>
                  </a:lnTo>
                  <a:lnTo>
                    <a:pt x="1635290" y="509270"/>
                  </a:lnTo>
                  <a:lnTo>
                    <a:pt x="1879333" y="396240"/>
                  </a:lnTo>
                  <a:lnTo>
                    <a:pt x="1880374" y="396240"/>
                  </a:lnTo>
                  <a:lnTo>
                    <a:pt x="1881428" y="394970"/>
                  </a:lnTo>
                  <a:lnTo>
                    <a:pt x="1884667" y="394970"/>
                  </a:lnTo>
                  <a:lnTo>
                    <a:pt x="1885759" y="393700"/>
                  </a:lnTo>
                  <a:lnTo>
                    <a:pt x="2099118" y="393700"/>
                  </a:lnTo>
                  <a:lnTo>
                    <a:pt x="2072678" y="322580"/>
                  </a:lnTo>
                  <a:lnTo>
                    <a:pt x="2072347" y="321310"/>
                  </a:lnTo>
                  <a:lnTo>
                    <a:pt x="2072220" y="321310"/>
                  </a:lnTo>
                  <a:lnTo>
                    <a:pt x="2072005" y="320040"/>
                  </a:lnTo>
                  <a:lnTo>
                    <a:pt x="2072055" y="314960"/>
                  </a:lnTo>
                  <a:lnTo>
                    <a:pt x="2072144" y="313690"/>
                  </a:lnTo>
                  <a:lnTo>
                    <a:pt x="2072589" y="312420"/>
                  </a:lnTo>
                  <a:lnTo>
                    <a:pt x="2072970" y="311150"/>
                  </a:lnTo>
                  <a:lnTo>
                    <a:pt x="2073427" y="309880"/>
                  </a:lnTo>
                  <a:lnTo>
                    <a:pt x="2073681" y="309880"/>
                  </a:lnTo>
                  <a:lnTo>
                    <a:pt x="2074240" y="308610"/>
                  </a:lnTo>
                  <a:lnTo>
                    <a:pt x="2074887" y="307340"/>
                  </a:lnTo>
                  <a:lnTo>
                    <a:pt x="2075586" y="307340"/>
                  </a:lnTo>
                  <a:lnTo>
                    <a:pt x="2075954" y="306070"/>
                  </a:lnTo>
                  <a:lnTo>
                    <a:pt x="2076348" y="306070"/>
                  </a:lnTo>
                  <a:lnTo>
                    <a:pt x="2077161" y="304800"/>
                  </a:lnTo>
                  <a:lnTo>
                    <a:pt x="2078037" y="304800"/>
                  </a:lnTo>
                  <a:lnTo>
                    <a:pt x="2078964" y="303530"/>
                  </a:lnTo>
                  <a:lnTo>
                    <a:pt x="2079942" y="303530"/>
                  </a:lnTo>
                  <a:lnTo>
                    <a:pt x="2080958" y="302260"/>
                  </a:lnTo>
                  <a:lnTo>
                    <a:pt x="2427300" y="142240"/>
                  </a:lnTo>
                  <a:lnTo>
                    <a:pt x="2428265" y="140970"/>
                  </a:lnTo>
                  <a:lnTo>
                    <a:pt x="2428938" y="140970"/>
                  </a:lnTo>
                  <a:lnTo>
                    <a:pt x="2429548" y="139700"/>
                  </a:lnTo>
                  <a:lnTo>
                    <a:pt x="2430081" y="139700"/>
                  </a:lnTo>
                  <a:lnTo>
                    <a:pt x="2430399" y="138430"/>
                  </a:lnTo>
                  <a:lnTo>
                    <a:pt x="2430678" y="138430"/>
                  </a:lnTo>
                  <a:lnTo>
                    <a:pt x="2430919" y="137160"/>
                  </a:lnTo>
                  <a:lnTo>
                    <a:pt x="2431313" y="137160"/>
                  </a:lnTo>
                  <a:lnTo>
                    <a:pt x="2431338" y="132080"/>
                  </a:lnTo>
                  <a:lnTo>
                    <a:pt x="2431186" y="132080"/>
                  </a:lnTo>
                  <a:lnTo>
                    <a:pt x="2430983" y="130810"/>
                  </a:lnTo>
                  <a:lnTo>
                    <a:pt x="2430602" y="130810"/>
                  </a:lnTo>
                  <a:lnTo>
                    <a:pt x="2430322" y="129540"/>
                  </a:lnTo>
                  <a:lnTo>
                    <a:pt x="2429814" y="129540"/>
                  </a:lnTo>
                  <a:lnTo>
                    <a:pt x="2429243" y="128270"/>
                  </a:lnTo>
                  <a:lnTo>
                    <a:pt x="2428608" y="128270"/>
                  </a:lnTo>
                  <a:lnTo>
                    <a:pt x="2427668" y="127000"/>
                  </a:lnTo>
                  <a:lnTo>
                    <a:pt x="2426106" y="127000"/>
                  </a:lnTo>
                  <a:lnTo>
                    <a:pt x="2424988" y="125730"/>
                  </a:lnTo>
                  <a:lnTo>
                    <a:pt x="2005863" y="125730"/>
                  </a:lnTo>
                  <a:lnTo>
                    <a:pt x="2004771" y="124460"/>
                  </a:lnTo>
                  <a:lnTo>
                    <a:pt x="2003196" y="124460"/>
                  </a:lnTo>
                  <a:lnTo>
                    <a:pt x="2002688" y="123190"/>
                  </a:lnTo>
                  <a:lnTo>
                    <a:pt x="2001697" y="123190"/>
                  </a:lnTo>
                  <a:lnTo>
                    <a:pt x="2000758" y="121920"/>
                  </a:lnTo>
                  <a:lnTo>
                    <a:pt x="1999449" y="121920"/>
                  </a:lnTo>
                  <a:lnTo>
                    <a:pt x="1998637" y="120650"/>
                  </a:lnTo>
                  <a:lnTo>
                    <a:pt x="1998256" y="120650"/>
                  </a:lnTo>
                  <a:lnTo>
                    <a:pt x="1997202" y="118110"/>
                  </a:lnTo>
                  <a:lnTo>
                    <a:pt x="1996884" y="118110"/>
                  </a:lnTo>
                  <a:lnTo>
                    <a:pt x="1996300" y="116840"/>
                  </a:lnTo>
                  <a:lnTo>
                    <a:pt x="1996033" y="116840"/>
                  </a:lnTo>
                  <a:lnTo>
                    <a:pt x="1954593" y="5080"/>
                  </a:lnTo>
                  <a:lnTo>
                    <a:pt x="1954250" y="5080"/>
                  </a:lnTo>
                  <a:lnTo>
                    <a:pt x="1953666" y="3810"/>
                  </a:lnTo>
                  <a:close/>
                </a:path>
                <a:path w="2431415" h="511810">
                  <a:moveTo>
                    <a:pt x="444957" y="502920"/>
                  </a:moveTo>
                  <a:lnTo>
                    <a:pt x="45097" y="502920"/>
                  </a:lnTo>
                  <a:lnTo>
                    <a:pt x="48336" y="504190"/>
                  </a:lnTo>
                  <a:lnTo>
                    <a:pt x="444957" y="502920"/>
                  </a:lnTo>
                  <a:close/>
                </a:path>
                <a:path w="2431415" h="511810">
                  <a:moveTo>
                    <a:pt x="615670" y="502920"/>
                  </a:moveTo>
                  <a:lnTo>
                    <a:pt x="520611" y="502920"/>
                  </a:lnTo>
                  <a:lnTo>
                    <a:pt x="521271" y="504190"/>
                  </a:lnTo>
                  <a:lnTo>
                    <a:pt x="612216" y="504190"/>
                  </a:lnTo>
                  <a:lnTo>
                    <a:pt x="615670" y="502920"/>
                  </a:lnTo>
                  <a:close/>
                </a:path>
                <a:path w="2431415" h="511810">
                  <a:moveTo>
                    <a:pt x="1552511" y="502920"/>
                  </a:moveTo>
                  <a:lnTo>
                    <a:pt x="1152918" y="502920"/>
                  </a:lnTo>
                  <a:lnTo>
                    <a:pt x="1154645" y="504190"/>
                  </a:lnTo>
                  <a:lnTo>
                    <a:pt x="1552511" y="502920"/>
                  </a:lnTo>
                  <a:close/>
                </a:path>
                <a:path w="2431415" h="511810">
                  <a:moveTo>
                    <a:pt x="451078" y="501650"/>
                  </a:moveTo>
                  <a:lnTo>
                    <a:pt x="36956" y="501650"/>
                  </a:lnTo>
                  <a:lnTo>
                    <a:pt x="38569" y="502920"/>
                  </a:lnTo>
                  <a:lnTo>
                    <a:pt x="449046" y="502920"/>
                  </a:lnTo>
                  <a:lnTo>
                    <a:pt x="451078" y="501650"/>
                  </a:lnTo>
                  <a:close/>
                </a:path>
                <a:path w="2431415" h="511810">
                  <a:moveTo>
                    <a:pt x="625970" y="501650"/>
                  </a:moveTo>
                  <a:lnTo>
                    <a:pt x="518426" y="501650"/>
                  </a:lnTo>
                  <a:lnTo>
                    <a:pt x="518934" y="502920"/>
                  </a:lnTo>
                  <a:lnTo>
                    <a:pt x="622554" y="502920"/>
                  </a:lnTo>
                  <a:lnTo>
                    <a:pt x="625970" y="501650"/>
                  </a:lnTo>
                  <a:close/>
                </a:path>
                <a:path w="2431415" h="511810">
                  <a:moveTo>
                    <a:pt x="1559280" y="501650"/>
                  </a:moveTo>
                  <a:lnTo>
                    <a:pt x="1146124" y="501650"/>
                  </a:lnTo>
                  <a:lnTo>
                    <a:pt x="1147813" y="502920"/>
                  </a:lnTo>
                  <a:lnTo>
                    <a:pt x="1558175" y="502920"/>
                  </a:lnTo>
                  <a:lnTo>
                    <a:pt x="1559280" y="501650"/>
                  </a:lnTo>
                  <a:close/>
                </a:path>
                <a:path w="2431415" h="511810">
                  <a:moveTo>
                    <a:pt x="454063" y="500380"/>
                  </a:moveTo>
                  <a:lnTo>
                    <a:pt x="33718" y="500380"/>
                  </a:lnTo>
                  <a:lnTo>
                    <a:pt x="35331" y="501650"/>
                  </a:lnTo>
                  <a:lnTo>
                    <a:pt x="453072" y="501650"/>
                  </a:lnTo>
                  <a:lnTo>
                    <a:pt x="454063" y="500380"/>
                  </a:lnTo>
                  <a:close/>
                </a:path>
                <a:path w="2431415" h="511810">
                  <a:moveTo>
                    <a:pt x="632752" y="500380"/>
                  </a:moveTo>
                  <a:lnTo>
                    <a:pt x="517461" y="500380"/>
                  </a:lnTo>
                  <a:lnTo>
                    <a:pt x="517613" y="501650"/>
                  </a:lnTo>
                  <a:lnTo>
                    <a:pt x="629373" y="501650"/>
                  </a:lnTo>
                  <a:lnTo>
                    <a:pt x="632752" y="500380"/>
                  </a:lnTo>
                  <a:close/>
                </a:path>
                <a:path w="2431415" h="511810">
                  <a:moveTo>
                    <a:pt x="1562506" y="500380"/>
                  </a:moveTo>
                  <a:lnTo>
                    <a:pt x="1141171" y="500380"/>
                  </a:lnTo>
                  <a:lnTo>
                    <a:pt x="1142796" y="501650"/>
                  </a:lnTo>
                  <a:lnTo>
                    <a:pt x="1561439" y="501650"/>
                  </a:lnTo>
                  <a:lnTo>
                    <a:pt x="1562506" y="500380"/>
                  </a:lnTo>
                  <a:close/>
                </a:path>
                <a:path w="2431415" h="511810">
                  <a:moveTo>
                    <a:pt x="755510" y="11430"/>
                  </a:moveTo>
                  <a:lnTo>
                    <a:pt x="302361" y="11430"/>
                  </a:lnTo>
                  <a:lnTo>
                    <a:pt x="293319" y="15240"/>
                  </a:lnTo>
                  <a:lnTo>
                    <a:pt x="287451" y="17780"/>
                  </a:lnTo>
                  <a:lnTo>
                    <a:pt x="281736" y="20320"/>
                  </a:lnTo>
                  <a:lnTo>
                    <a:pt x="278942" y="21590"/>
                  </a:lnTo>
                  <a:lnTo>
                    <a:pt x="276212" y="24130"/>
                  </a:lnTo>
                  <a:lnTo>
                    <a:pt x="270929" y="26670"/>
                  </a:lnTo>
                  <a:lnTo>
                    <a:pt x="268389" y="29210"/>
                  </a:lnTo>
                  <a:lnTo>
                    <a:pt x="265912" y="31750"/>
                  </a:lnTo>
                  <a:lnTo>
                    <a:pt x="263499" y="33020"/>
                  </a:lnTo>
                  <a:lnTo>
                    <a:pt x="261162" y="35560"/>
                  </a:lnTo>
                  <a:lnTo>
                    <a:pt x="258914" y="38100"/>
                  </a:lnTo>
                  <a:lnTo>
                    <a:pt x="256743" y="39370"/>
                  </a:lnTo>
                  <a:lnTo>
                    <a:pt x="7746" y="426720"/>
                  </a:lnTo>
                  <a:lnTo>
                    <a:pt x="6096" y="429260"/>
                  </a:lnTo>
                  <a:lnTo>
                    <a:pt x="5334" y="430530"/>
                  </a:lnTo>
                  <a:lnTo>
                    <a:pt x="4622" y="431800"/>
                  </a:lnTo>
                  <a:lnTo>
                    <a:pt x="3937" y="434340"/>
                  </a:lnTo>
                  <a:lnTo>
                    <a:pt x="3314" y="435610"/>
                  </a:lnTo>
                  <a:lnTo>
                    <a:pt x="2730" y="436880"/>
                  </a:lnTo>
                  <a:lnTo>
                    <a:pt x="2197" y="438150"/>
                  </a:lnTo>
                  <a:lnTo>
                    <a:pt x="1714" y="440690"/>
                  </a:lnTo>
                  <a:lnTo>
                    <a:pt x="1295" y="441960"/>
                  </a:lnTo>
                  <a:lnTo>
                    <a:pt x="914" y="443230"/>
                  </a:lnTo>
                  <a:lnTo>
                    <a:pt x="596" y="445770"/>
                  </a:lnTo>
                  <a:lnTo>
                    <a:pt x="342" y="447040"/>
                  </a:lnTo>
                  <a:lnTo>
                    <a:pt x="139" y="448310"/>
                  </a:lnTo>
                  <a:lnTo>
                    <a:pt x="63" y="449580"/>
                  </a:lnTo>
                  <a:lnTo>
                    <a:pt x="0" y="457200"/>
                  </a:lnTo>
                  <a:lnTo>
                    <a:pt x="139" y="458470"/>
                  </a:lnTo>
                  <a:lnTo>
                    <a:pt x="342" y="461010"/>
                  </a:lnTo>
                  <a:lnTo>
                    <a:pt x="609" y="462280"/>
                  </a:lnTo>
                  <a:lnTo>
                    <a:pt x="927" y="463550"/>
                  </a:lnTo>
                  <a:lnTo>
                    <a:pt x="1295" y="466090"/>
                  </a:lnTo>
                  <a:lnTo>
                    <a:pt x="1727" y="467360"/>
                  </a:lnTo>
                  <a:lnTo>
                    <a:pt x="2197" y="468630"/>
                  </a:lnTo>
                  <a:lnTo>
                    <a:pt x="2730" y="469900"/>
                  </a:lnTo>
                  <a:lnTo>
                    <a:pt x="3302" y="472440"/>
                  </a:lnTo>
                  <a:lnTo>
                    <a:pt x="10502" y="483870"/>
                  </a:lnTo>
                  <a:lnTo>
                    <a:pt x="11556" y="486410"/>
                  </a:lnTo>
                  <a:lnTo>
                    <a:pt x="12649" y="486410"/>
                  </a:lnTo>
                  <a:lnTo>
                    <a:pt x="13792" y="487680"/>
                  </a:lnTo>
                  <a:lnTo>
                    <a:pt x="14973" y="488950"/>
                  </a:lnTo>
                  <a:lnTo>
                    <a:pt x="16205" y="490220"/>
                  </a:lnTo>
                  <a:lnTo>
                    <a:pt x="17475" y="491490"/>
                  </a:lnTo>
                  <a:lnTo>
                    <a:pt x="18796" y="492760"/>
                  </a:lnTo>
                  <a:lnTo>
                    <a:pt x="21539" y="495300"/>
                  </a:lnTo>
                  <a:lnTo>
                    <a:pt x="22974" y="495300"/>
                  </a:lnTo>
                  <a:lnTo>
                    <a:pt x="25920" y="497840"/>
                  </a:lnTo>
                  <a:lnTo>
                    <a:pt x="27431" y="497840"/>
                  </a:lnTo>
                  <a:lnTo>
                    <a:pt x="30543" y="500380"/>
                  </a:lnTo>
                  <a:lnTo>
                    <a:pt x="455993" y="500380"/>
                  </a:lnTo>
                  <a:lnTo>
                    <a:pt x="456933" y="499110"/>
                  </a:lnTo>
                  <a:lnTo>
                    <a:pt x="458787" y="499110"/>
                  </a:lnTo>
                  <a:lnTo>
                    <a:pt x="460540" y="497840"/>
                  </a:lnTo>
                  <a:lnTo>
                    <a:pt x="461391" y="496570"/>
                  </a:lnTo>
                  <a:lnTo>
                    <a:pt x="462216" y="496570"/>
                  </a:lnTo>
                  <a:lnTo>
                    <a:pt x="463016" y="495300"/>
                  </a:lnTo>
                  <a:lnTo>
                    <a:pt x="464553" y="494030"/>
                  </a:lnTo>
                  <a:lnTo>
                    <a:pt x="465277" y="492760"/>
                  </a:lnTo>
                  <a:lnTo>
                    <a:pt x="465975" y="492760"/>
                  </a:lnTo>
                  <a:lnTo>
                    <a:pt x="467283" y="490220"/>
                  </a:lnTo>
                  <a:lnTo>
                    <a:pt x="467893" y="490220"/>
                  </a:lnTo>
                  <a:lnTo>
                    <a:pt x="469036" y="487680"/>
                  </a:lnTo>
                  <a:lnTo>
                    <a:pt x="533107" y="387350"/>
                  </a:lnTo>
                  <a:lnTo>
                    <a:pt x="533438" y="387350"/>
                  </a:lnTo>
                  <a:lnTo>
                    <a:pt x="533730" y="386080"/>
                  </a:lnTo>
                  <a:lnTo>
                    <a:pt x="533857" y="386080"/>
                  </a:lnTo>
                  <a:lnTo>
                    <a:pt x="533717" y="383540"/>
                  </a:lnTo>
                  <a:lnTo>
                    <a:pt x="533438" y="383540"/>
                  </a:lnTo>
                  <a:lnTo>
                    <a:pt x="533107" y="382270"/>
                  </a:lnTo>
                  <a:lnTo>
                    <a:pt x="532587" y="382270"/>
                  </a:lnTo>
                  <a:lnTo>
                    <a:pt x="532345" y="381000"/>
                  </a:lnTo>
                  <a:lnTo>
                    <a:pt x="530123" y="381000"/>
                  </a:lnTo>
                  <a:lnTo>
                    <a:pt x="529272" y="379730"/>
                  </a:lnTo>
                  <a:lnTo>
                    <a:pt x="190601" y="379730"/>
                  </a:lnTo>
                  <a:lnTo>
                    <a:pt x="190055" y="378460"/>
                  </a:lnTo>
                  <a:lnTo>
                    <a:pt x="189369" y="378460"/>
                  </a:lnTo>
                  <a:lnTo>
                    <a:pt x="189001" y="377190"/>
                  </a:lnTo>
                  <a:lnTo>
                    <a:pt x="188658" y="377190"/>
                  </a:lnTo>
                  <a:lnTo>
                    <a:pt x="188518" y="375920"/>
                  </a:lnTo>
                  <a:lnTo>
                    <a:pt x="188391" y="375920"/>
                  </a:lnTo>
                  <a:lnTo>
                    <a:pt x="188709" y="373380"/>
                  </a:lnTo>
                  <a:lnTo>
                    <a:pt x="188912" y="373380"/>
                  </a:lnTo>
                  <a:lnTo>
                    <a:pt x="189166" y="372110"/>
                  </a:lnTo>
                  <a:lnTo>
                    <a:pt x="228866" y="309880"/>
                  </a:lnTo>
                  <a:lnTo>
                    <a:pt x="229958" y="309880"/>
                  </a:lnTo>
                  <a:lnTo>
                    <a:pt x="230543" y="308610"/>
                  </a:lnTo>
                  <a:lnTo>
                    <a:pt x="582777" y="308610"/>
                  </a:lnTo>
                  <a:lnTo>
                    <a:pt x="583552" y="307340"/>
                  </a:lnTo>
                  <a:lnTo>
                    <a:pt x="584758" y="307340"/>
                  </a:lnTo>
                  <a:lnTo>
                    <a:pt x="584974" y="306070"/>
                  </a:lnTo>
                  <a:lnTo>
                    <a:pt x="585279" y="306070"/>
                  </a:lnTo>
                  <a:lnTo>
                    <a:pt x="642531" y="215900"/>
                  </a:lnTo>
                  <a:lnTo>
                    <a:pt x="642975" y="215900"/>
                  </a:lnTo>
                  <a:lnTo>
                    <a:pt x="643102" y="214630"/>
                  </a:lnTo>
                  <a:lnTo>
                    <a:pt x="642810" y="212090"/>
                  </a:lnTo>
                  <a:lnTo>
                    <a:pt x="642531" y="212090"/>
                  </a:lnTo>
                  <a:lnTo>
                    <a:pt x="642353" y="210820"/>
                  </a:lnTo>
                  <a:lnTo>
                    <a:pt x="641718" y="210820"/>
                  </a:lnTo>
                  <a:lnTo>
                    <a:pt x="641197" y="209550"/>
                  </a:lnTo>
                  <a:lnTo>
                    <a:pt x="301396" y="209550"/>
                  </a:lnTo>
                  <a:lnTo>
                    <a:pt x="300913" y="208280"/>
                  </a:lnTo>
                  <a:lnTo>
                    <a:pt x="299173" y="208280"/>
                  </a:lnTo>
                  <a:lnTo>
                    <a:pt x="298932" y="207010"/>
                  </a:lnTo>
                  <a:lnTo>
                    <a:pt x="298323" y="207010"/>
                  </a:lnTo>
                  <a:lnTo>
                    <a:pt x="298018" y="205740"/>
                  </a:lnTo>
                  <a:lnTo>
                    <a:pt x="297764" y="205740"/>
                  </a:lnTo>
                  <a:lnTo>
                    <a:pt x="297891" y="203200"/>
                  </a:lnTo>
                  <a:lnTo>
                    <a:pt x="298157" y="201930"/>
                  </a:lnTo>
                  <a:lnTo>
                    <a:pt x="298411" y="201930"/>
                  </a:lnTo>
                  <a:lnTo>
                    <a:pt x="339712" y="137160"/>
                  </a:lnTo>
                  <a:lnTo>
                    <a:pt x="340156" y="135890"/>
                  </a:lnTo>
                  <a:lnTo>
                    <a:pt x="341541" y="135890"/>
                  </a:lnTo>
                  <a:lnTo>
                    <a:pt x="342011" y="134620"/>
                  </a:lnTo>
                  <a:lnTo>
                    <a:pt x="694397" y="134620"/>
                  </a:lnTo>
                  <a:lnTo>
                    <a:pt x="694969" y="133350"/>
                  </a:lnTo>
                  <a:lnTo>
                    <a:pt x="695706" y="133350"/>
                  </a:lnTo>
                  <a:lnTo>
                    <a:pt x="696112" y="132080"/>
                  </a:lnTo>
                  <a:lnTo>
                    <a:pt x="759472" y="33020"/>
                  </a:lnTo>
                  <a:lnTo>
                    <a:pt x="759993" y="31750"/>
                  </a:lnTo>
                  <a:lnTo>
                    <a:pt x="760463" y="31750"/>
                  </a:lnTo>
                  <a:lnTo>
                    <a:pt x="760869" y="30480"/>
                  </a:lnTo>
                  <a:lnTo>
                    <a:pt x="761047" y="29210"/>
                  </a:lnTo>
                  <a:lnTo>
                    <a:pt x="761339" y="29210"/>
                  </a:lnTo>
                  <a:lnTo>
                    <a:pt x="761466" y="27940"/>
                  </a:lnTo>
                  <a:lnTo>
                    <a:pt x="761657" y="26670"/>
                  </a:lnTo>
                  <a:lnTo>
                    <a:pt x="761657" y="22860"/>
                  </a:lnTo>
                  <a:lnTo>
                    <a:pt x="761466" y="21590"/>
                  </a:lnTo>
                  <a:lnTo>
                    <a:pt x="761199" y="20320"/>
                  </a:lnTo>
                  <a:lnTo>
                    <a:pt x="760869" y="19050"/>
                  </a:lnTo>
                  <a:lnTo>
                    <a:pt x="760247" y="17780"/>
                  </a:lnTo>
                  <a:lnTo>
                    <a:pt x="759764" y="16510"/>
                  </a:lnTo>
                  <a:lnTo>
                    <a:pt x="759218" y="15240"/>
                  </a:lnTo>
                  <a:lnTo>
                    <a:pt x="758609" y="15240"/>
                  </a:lnTo>
                  <a:lnTo>
                    <a:pt x="757923" y="13970"/>
                  </a:lnTo>
                  <a:lnTo>
                    <a:pt x="757186" y="12700"/>
                  </a:lnTo>
                  <a:lnTo>
                    <a:pt x="756373" y="12700"/>
                  </a:lnTo>
                  <a:lnTo>
                    <a:pt x="755510" y="11430"/>
                  </a:lnTo>
                  <a:close/>
                </a:path>
                <a:path w="2431415" h="511810">
                  <a:moveTo>
                    <a:pt x="1310068" y="11430"/>
                  </a:moveTo>
                  <a:lnTo>
                    <a:pt x="856830" y="11430"/>
                  </a:lnTo>
                  <a:lnTo>
                    <a:pt x="843813" y="16510"/>
                  </a:lnTo>
                  <a:lnTo>
                    <a:pt x="837577" y="19050"/>
                  </a:lnTo>
                  <a:lnTo>
                    <a:pt x="834542" y="21590"/>
                  </a:lnTo>
                  <a:lnTo>
                    <a:pt x="831557" y="22860"/>
                  </a:lnTo>
                  <a:lnTo>
                    <a:pt x="828649" y="25400"/>
                  </a:lnTo>
                  <a:lnTo>
                    <a:pt x="825804" y="26670"/>
                  </a:lnTo>
                  <a:lnTo>
                    <a:pt x="823023" y="29210"/>
                  </a:lnTo>
                  <a:lnTo>
                    <a:pt x="799782" y="54610"/>
                  </a:lnTo>
                  <a:lnTo>
                    <a:pt x="517779" y="496570"/>
                  </a:lnTo>
                  <a:lnTo>
                    <a:pt x="517258" y="496570"/>
                  </a:lnTo>
                  <a:lnTo>
                    <a:pt x="517194" y="499110"/>
                  </a:lnTo>
                  <a:lnTo>
                    <a:pt x="517271" y="500380"/>
                  </a:lnTo>
                  <a:lnTo>
                    <a:pt x="636092" y="500380"/>
                  </a:lnTo>
                  <a:lnTo>
                    <a:pt x="649109" y="495300"/>
                  </a:lnTo>
                  <a:lnTo>
                    <a:pt x="655345" y="492760"/>
                  </a:lnTo>
                  <a:lnTo>
                    <a:pt x="658380" y="490220"/>
                  </a:lnTo>
                  <a:lnTo>
                    <a:pt x="661352" y="488950"/>
                  </a:lnTo>
                  <a:lnTo>
                    <a:pt x="664273" y="486410"/>
                  </a:lnTo>
                  <a:lnTo>
                    <a:pt x="667118" y="485140"/>
                  </a:lnTo>
                  <a:lnTo>
                    <a:pt x="669899" y="482600"/>
                  </a:lnTo>
                  <a:lnTo>
                    <a:pt x="691235" y="459740"/>
                  </a:lnTo>
                  <a:lnTo>
                    <a:pt x="693140" y="457200"/>
                  </a:lnTo>
                  <a:lnTo>
                    <a:pt x="897813" y="137160"/>
                  </a:lnTo>
                  <a:lnTo>
                    <a:pt x="898258" y="135890"/>
                  </a:lnTo>
                  <a:lnTo>
                    <a:pt x="899642" y="135890"/>
                  </a:lnTo>
                  <a:lnTo>
                    <a:pt x="900125" y="134620"/>
                  </a:lnTo>
                  <a:lnTo>
                    <a:pt x="1249011" y="134620"/>
                  </a:lnTo>
                  <a:lnTo>
                    <a:pt x="1313815" y="33020"/>
                  </a:lnTo>
                  <a:lnTo>
                    <a:pt x="1314361" y="31750"/>
                  </a:lnTo>
                  <a:lnTo>
                    <a:pt x="1314615" y="31750"/>
                  </a:lnTo>
                  <a:lnTo>
                    <a:pt x="1315059" y="30480"/>
                  </a:lnTo>
                  <a:lnTo>
                    <a:pt x="1315427" y="29210"/>
                  </a:lnTo>
                  <a:lnTo>
                    <a:pt x="1315720" y="27940"/>
                  </a:lnTo>
                  <a:lnTo>
                    <a:pt x="1315935" y="26670"/>
                  </a:lnTo>
                  <a:lnTo>
                    <a:pt x="1316075" y="26670"/>
                  </a:lnTo>
                  <a:lnTo>
                    <a:pt x="1315923" y="21590"/>
                  </a:lnTo>
                  <a:lnTo>
                    <a:pt x="1315707" y="21590"/>
                  </a:lnTo>
                  <a:lnTo>
                    <a:pt x="1315415" y="20320"/>
                  </a:lnTo>
                  <a:lnTo>
                    <a:pt x="1315046" y="19050"/>
                  </a:lnTo>
                  <a:lnTo>
                    <a:pt x="1314602" y="17780"/>
                  </a:lnTo>
                  <a:lnTo>
                    <a:pt x="1314081" y="16510"/>
                  </a:lnTo>
                  <a:lnTo>
                    <a:pt x="1313497" y="15240"/>
                  </a:lnTo>
                  <a:lnTo>
                    <a:pt x="1312837" y="15240"/>
                  </a:lnTo>
                  <a:lnTo>
                    <a:pt x="1312113" y="13970"/>
                  </a:lnTo>
                  <a:lnTo>
                    <a:pt x="1311338" y="12700"/>
                  </a:lnTo>
                  <a:lnTo>
                    <a:pt x="1310932" y="12700"/>
                  </a:lnTo>
                  <a:lnTo>
                    <a:pt x="1310068" y="11430"/>
                  </a:lnTo>
                  <a:close/>
                </a:path>
                <a:path w="2431415" h="511810">
                  <a:moveTo>
                    <a:pt x="1565605" y="499110"/>
                  </a:moveTo>
                  <a:lnTo>
                    <a:pt x="1137958" y="499110"/>
                  </a:lnTo>
                  <a:lnTo>
                    <a:pt x="1139545" y="500380"/>
                  </a:lnTo>
                  <a:lnTo>
                    <a:pt x="1564589" y="500380"/>
                  </a:lnTo>
                  <a:lnTo>
                    <a:pt x="1565605" y="499110"/>
                  </a:lnTo>
                  <a:close/>
                </a:path>
                <a:path w="2431415" h="511810">
                  <a:moveTo>
                    <a:pt x="1569440" y="496570"/>
                  </a:moveTo>
                  <a:lnTo>
                    <a:pt x="1133335" y="496570"/>
                  </a:lnTo>
                  <a:lnTo>
                    <a:pt x="1136396" y="499110"/>
                  </a:lnTo>
                  <a:lnTo>
                    <a:pt x="1566595" y="499110"/>
                  </a:lnTo>
                  <a:lnTo>
                    <a:pt x="1567561" y="497840"/>
                  </a:lnTo>
                  <a:lnTo>
                    <a:pt x="1568513" y="497840"/>
                  </a:lnTo>
                  <a:lnTo>
                    <a:pt x="1569440" y="496570"/>
                  </a:lnTo>
                  <a:close/>
                </a:path>
                <a:path w="2431415" h="511810">
                  <a:moveTo>
                    <a:pt x="1863458" y="11430"/>
                  </a:moveTo>
                  <a:lnTo>
                    <a:pt x="1410665" y="11430"/>
                  </a:lnTo>
                  <a:lnTo>
                    <a:pt x="1397647" y="16510"/>
                  </a:lnTo>
                  <a:lnTo>
                    <a:pt x="1391412" y="19050"/>
                  </a:lnTo>
                  <a:lnTo>
                    <a:pt x="1388376" y="21590"/>
                  </a:lnTo>
                  <a:lnTo>
                    <a:pt x="1385404" y="22860"/>
                  </a:lnTo>
                  <a:lnTo>
                    <a:pt x="1382496" y="25400"/>
                  </a:lnTo>
                  <a:lnTo>
                    <a:pt x="1379639" y="26670"/>
                  </a:lnTo>
                  <a:lnTo>
                    <a:pt x="1376870" y="29210"/>
                  </a:lnTo>
                  <a:lnTo>
                    <a:pt x="1353616" y="54610"/>
                  </a:lnTo>
                  <a:lnTo>
                    <a:pt x="1115898" y="426720"/>
                  </a:lnTo>
                  <a:lnTo>
                    <a:pt x="1114996" y="427990"/>
                  </a:lnTo>
                  <a:lnTo>
                    <a:pt x="1114145" y="429260"/>
                  </a:lnTo>
                  <a:lnTo>
                    <a:pt x="1113345" y="431800"/>
                  </a:lnTo>
                  <a:lnTo>
                    <a:pt x="1112596" y="433070"/>
                  </a:lnTo>
                  <a:lnTo>
                    <a:pt x="1111897" y="434340"/>
                  </a:lnTo>
                  <a:lnTo>
                    <a:pt x="1111262" y="435610"/>
                  </a:lnTo>
                  <a:lnTo>
                    <a:pt x="1110678" y="438150"/>
                  </a:lnTo>
                  <a:lnTo>
                    <a:pt x="1110157" y="439420"/>
                  </a:lnTo>
                  <a:lnTo>
                    <a:pt x="1109687" y="440690"/>
                  </a:lnTo>
                  <a:lnTo>
                    <a:pt x="1109281" y="441960"/>
                  </a:lnTo>
                  <a:lnTo>
                    <a:pt x="1108925" y="444500"/>
                  </a:lnTo>
                  <a:lnTo>
                    <a:pt x="1108633" y="445770"/>
                  </a:lnTo>
                  <a:lnTo>
                    <a:pt x="1108392" y="447040"/>
                  </a:lnTo>
                  <a:lnTo>
                    <a:pt x="1108214" y="449580"/>
                  </a:lnTo>
                  <a:lnTo>
                    <a:pt x="1108163" y="457200"/>
                  </a:lnTo>
                  <a:lnTo>
                    <a:pt x="1108227" y="458470"/>
                  </a:lnTo>
                  <a:lnTo>
                    <a:pt x="1108405" y="459740"/>
                  </a:lnTo>
                  <a:lnTo>
                    <a:pt x="1108646" y="461010"/>
                  </a:lnTo>
                  <a:lnTo>
                    <a:pt x="1108938" y="463550"/>
                  </a:lnTo>
                  <a:lnTo>
                    <a:pt x="1109294" y="464820"/>
                  </a:lnTo>
                  <a:lnTo>
                    <a:pt x="1109713" y="466090"/>
                  </a:lnTo>
                  <a:lnTo>
                    <a:pt x="1110195" y="468630"/>
                  </a:lnTo>
                  <a:lnTo>
                    <a:pt x="1110716" y="469900"/>
                  </a:lnTo>
                  <a:lnTo>
                    <a:pt x="1111300" y="471170"/>
                  </a:lnTo>
                  <a:lnTo>
                    <a:pt x="1111948" y="472440"/>
                  </a:lnTo>
                  <a:lnTo>
                    <a:pt x="1112647" y="474980"/>
                  </a:lnTo>
                  <a:lnTo>
                    <a:pt x="1113383" y="476250"/>
                  </a:lnTo>
                  <a:lnTo>
                    <a:pt x="1114196" y="477520"/>
                  </a:lnTo>
                  <a:lnTo>
                    <a:pt x="1115047" y="478790"/>
                  </a:lnTo>
                  <a:lnTo>
                    <a:pt x="1115961" y="480060"/>
                  </a:lnTo>
                  <a:lnTo>
                    <a:pt x="1116914" y="482600"/>
                  </a:lnTo>
                  <a:lnTo>
                    <a:pt x="1126236" y="492760"/>
                  </a:lnTo>
                  <a:lnTo>
                    <a:pt x="1127582" y="492760"/>
                  </a:lnTo>
                  <a:lnTo>
                    <a:pt x="1128966" y="494030"/>
                  </a:lnTo>
                  <a:lnTo>
                    <a:pt x="1131849" y="496570"/>
                  </a:lnTo>
                  <a:lnTo>
                    <a:pt x="1570342" y="496570"/>
                  </a:lnTo>
                  <a:lnTo>
                    <a:pt x="1572069" y="494030"/>
                  </a:lnTo>
                  <a:lnTo>
                    <a:pt x="1572882" y="494030"/>
                  </a:lnTo>
                  <a:lnTo>
                    <a:pt x="1573682" y="492760"/>
                  </a:lnTo>
                  <a:lnTo>
                    <a:pt x="1574444" y="491490"/>
                  </a:lnTo>
                  <a:lnTo>
                    <a:pt x="1575181" y="491490"/>
                  </a:lnTo>
                  <a:lnTo>
                    <a:pt x="1576552" y="488950"/>
                  </a:lnTo>
                  <a:lnTo>
                    <a:pt x="1577187" y="487680"/>
                  </a:lnTo>
                  <a:lnTo>
                    <a:pt x="1646113" y="379730"/>
                  </a:lnTo>
                  <a:lnTo>
                    <a:pt x="1299349" y="379730"/>
                  </a:lnTo>
                  <a:lnTo>
                    <a:pt x="1298854" y="378460"/>
                  </a:lnTo>
                  <a:lnTo>
                    <a:pt x="1298422" y="378460"/>
                  </a:lnTo>
                  <a:lnTo>
                    <a:pt x="1298079" y="377190"/>
                  </a:lnTo>
                  <a:lnTo>
                    <a:pt x="1297762" y="377190"/>
                  </a:lnTo>
                  <a:lnTo>
                    <a:pt x="1297635" y="375920"/>
                  </a:lnTo>
                  <a:lnTo>
                    <a:pt x="1297762" y="373380"/>
                  </a:lnTo>
                  <a:lnTo>
                    <a:pt x="1298232" y="373380"/>
                  </a:lnTo>
                  <a:lnTo>
                    <a:pt x="1448866" y="137160"/>
                  </a:lnTo>
                  <a:lnTo>
                    <a:pt x="1449311" y="135890"/>
                  </a:lnTo>
                  <a:lnTo>
                    <a:pt x="1450695" y="135890"/>
                  </a:lnTo>
                  <a:lnTo>
                    <a:pt x="1451178" y="134620"/>
                  </a:lnTo>
                  <a:lnTo>
                    <a:pt x="1802549" y="134620"/>
                  </a:lnTo>
                  <a:lnTo>
                    <a:pt x="1803120" y="133350"/>
                  </a:lnTo>
                  <a:lnTo>
                    <a:pt x="1803755" y="133350"/>
                  </a:lnTo>
                  <a:lnTo>
                    <a:pt x="1804276" y="132080"/>
                  </a:lnTo>
                  <a:lnTo>
                    <a:pt x="1867357" y="34290"/>
                  </a:lnTo>
                  <a:lnTo>
                    <a:pt x="1867941" y="33020"/>
                  </a:lnTo>
                  <a:lnTo>
                    <a:pt x="1868449" y="31750"/>
                  </a:lnTo>
                  <a:lnTo>
                    <a:pt x="1868893" y="30480"/>
                  </a:lnTo>
                  <a:lnTo>
                    <a:pt x="1869262" y="29210"/>
                  </a:lnTo>
                  <a:lnTo>
                    <a:pt x="1869427" y="29210"/>
                  </a:lnTo>
                  <a:lnTo>
                    <a:pt x="1869681" y="27940"/>
                  </a:lnTo>
                  <a:lnTo>
                    <a:pt x="1869859" y="26670"/>
                  </a:lnTo>
                  <a:lnTo>
                    <a:pt x="1869668" y="21590"/>
                  </a:lnTo>
                  <a:lnTo>
                    <a:pt x="1869414" y="20320"/>
                  </a:lnTo>
                  <a:lnTo>
                    <a:pt x="1869071" y="19050"/>
                  </a:lnTo>
                  <a:lnTo>
                    <a:pt x="1868881" y="19050"/>
                  </a:lnTo>
                  <a:lnTo>
                    <a:pt x="1868436" y="17780"/>
                  </a:lnTo>
                  <a:lnTo>
                    <a:pt x="1867916" y="16510"/>
                  </a:lnTo>
                  <a:lnTo>
                    <a:pt x="1867331" y="15240"/>
                  </a:lnTo>
                  <a:lnTo>
                    <a:pt x="1867014" y="15240"/>
                  </a:lnTo>
                  <a:lnTo>
                    <a:pt x="1866328" y="13970"/>
                  </a:lnTo>
                  <a:lnTo>
                    <a:pt x="1865960" y="13970"/>
                  </a:lnTo>
                  <a:lnTo>
                    <a:pt x="1864766" y="12700"/>
                  </a:lnTo>
                  <a:lnTo>
                    <a:pt x="1864347" y="12700"/>
                  </a:lnTo>
                  <a:lnTo>
                    <a:pt x="1863458" y="11430"/>
                  </a:lnTo>
                  <a:close/>
                </a:path>
                <a:path w="2431415" h="511810">
                  <a:moveTo>
                    <a:pt x="1047432" y="433070"/>
                  </a:moveTo>
                  <a:lnTo>
                    <a:pt x="787857" y="433070"/>
                  </a:lnTo>
                  <a:lnTo>
                    <a:pt x="788454" y="434340"/>
                  </a:lnTo>
                  <a:lnTo>
                    <a:pt x="1046302" y="434340"/>
                  </a:lnTo>
                  <a:lnTo>
                    <a:pt x="1047432" y="433070"/>
                  </a:lnTo>
                  <a:close/>
                </a:path>
                <a:path w="2431415" h="511810">
                  <a:moveTo>
                    <a:pt x="1058887" y="427990"/>
                  </a:moveTo>
                  <a:lnTo>
                    <a:pt x="785812" y="427990"/>
                  </a:lnTo>
                  <a:lnTo>
                    <a:pt x="785660" y="429260"/>
                  </a:lnTo>
                  <a:lnTo>
                    <a:pt x="785964" y="431800"/>
                  </a:lnTo>
                  <a:lnTo>
                    <a:pt x="786257" y="431800"/>
                  </a:lnTo>
                  <a:lnTo>
                    <a:pt x="786625" y="433070"/>
                  </a:lnTo>
                  <a:lnTo>
                    <a:pt x="1050747" y="433070"/>
                  </a:lnTo>
                  <a:lnTo>
                    <a:pt x="1051826" y="431800"/>
                  </a:lnTo>
                  <a:lnTo>
                    <a:pt x="1053934" y="430530"/>
                  </a:lnTo>
                  <a:lnTo>
                    <a:pt x="1055966" y="430530"/>
                  </a:lnTo>
                  <a:lnTo>
                    <a:pt x="1056970" y="429260"/>
                  </a:lnTo>
                  <a:lnTo>
                    <a:pt x="1057935" y="429260"/>
                  </a:lnTo>
                  <a:lnTo>
                    <a:pt x="1058887" y="427990"/>
                  </a:lnTo>
                  <a:close/>
                </a:path>
                <a:path w="2431415" h="511810">
                  <a:moveTo>
                    <a:pt x="1249011" y="134620"/>
                  </a:moveTo>
                  <a:lnTo>
                    <a:pt x="1091425" y="134620"/>
                  </a:lnTo>
                  <a:lnTo>
                    <a:pt x="1091895" y="135890"/>
                  </a:lnTo>
                  <a:lnTo>
                    <a:pt x="1093279" y="135890"/>
                  </a:lnTo>
                  <a:lnTo>
                    <a:pt x="1093724" y="137160"/>
                  </a:lnTo>
                  <a:lnTo>
                    <a:pt x="1094244" y="137160"/>
                  </a:lnTo>
                  <a:lnTo>
                    <a:pt x="1094384" y="138430"/>
                  </a:lnTo>
                  <a:lnTo>
                    <a:pt x="1094536" y="138430"/>
                  </a:lnTo>
                  <a:lnTo>
                    <a:pt x="1094689" y="139700"/>
                  </a:lnTo>
                  <a:lnTo>
                    <a:pt x="1094536" y="140970"/>
                  </a:lnTo>
                  <a:lnTo>
                    <a:pt x="1094384" y="140970"/>
                  </a:lnTo>
                  <a:lnTo>
                    <a:pt x="1094257" y="142240"/>
                  </a:lnTo>
                  <a:lnTo>
                    <a:pt x="1094105" y="142240"/>
                  </a:lnTo>
                  <a:lnTo>
                    <a:pt x="984326" y="313690"/>
                  </a:lnTo>
                  <a:lnTo>
                    <a:pt x="983881" y="314960"/>
                  </a:lnTo>
                  <a:lnTo>
                    <a:pt x="982802" y="314960"/>
                  </a:lnTo>
                  <a:lnTo>
                    <a:pt x="982179" y="316230"/>
                  </a:lnTo>
                  <a:lnTo>
                    <a:pt x="857796" y="316230"/>
                  </a:lnTo>
                  <a:lnTo>
                    <a:pt x="857186" y="317500"/>
                  </a:lnTo>
                  <a:lnTo>
                    <a:pt x="855903" y="317500"/>
                  </a:lnTo>
                  <a:lnTo>
                    <a:pt x="855611" y="318770"/>
                  </a:lnTo>
                  <a:lnTo>
                    <a:pt x="786244" y="426720"/>
                  </a:lnTo>
                  <a:lnTo>
                    <a:pt x="786091" y="427990"/>
                  </a:lnTo>
                  <a:lnTo>
                    <a:pt x="1059815" y="427990"/>
                  </a:lnTo>
                  <a:lnTo>
                    <a:pt x="1060716" y="426720"/>
                  </a:lnTo>
                  <a:lnTo>
                    <a:pt x="1061580" y="425450"/>
                  </a:lnTo>
                  <a:lnTo>
                    <a:pt x="1062431" y="425450"/>
                  </a:lnTo>
                  <a:lnTo>
                    <a:pt x="1063256" y="424180"/>
                  </a:lnTo>
                  <a:lnTo>
                    <a:pt x="1064056" y="424180"/>
                  </a:lnTo>
                  <a:lnTo>
                    <a:pt x="1065555" y="421640"/>
                  </a:lnTo>
                  <a:lnTo>
                    <a:pt x="1066253" y="420370"/>
                  </a:lnTo>
                  <a:lnTo>
                    <a:pt x="1066927" y="420370"/>
                  </a:lnTo>
                  <a:lnTo>
                    <a:pt x="1067562" y="419100"/>
                  </a:lnTo>
                  <a:lnTo>
                    <a:pt x="1249011" y="134620"/>
                  </a:lnTo>
                  <a:close/>
                </a:path>
                <a:path w="2431415" h="511810">
                  <a:moveTo>
                    <a:pt x="1755406" y="203200"/>
                  </a:moveTo>
                  <a:lnTo>
                    <a:pt x="1523060" y="203200"/>
                  </a:lnTo>
                  <a:lnTo>
                    <a:pt x="1455991" y="308610"/>
                  </a:lnTo>
                  <a:lnTo>
                    <a:pt x="1455674" y="308610"/>
                  </a:lnTo>
                  <a:lnTo>
                    <a:pt x="1455534" y="309880"/>
                  </a:lnTo>
                  <a:lnTo>
                    <a:pt x="1455381" y="309880"/>
                  </a:lnTo>
                  <a:lnTo>
                    <a:pt x="1455229" y="311150"/>
                  </a:lnTo>
                  <a:lnTo>
                    <a:pt x="1455381" y="312420"/>
                  </a:lnTo>
                  <a:lnTo>
                    <a:pt x="1455547" y="312420"/>
                  </a:lnTo>
                  <a:lnTo>
                    <a:pt x="1455750" y="313690"/>
                  </a:lnTo>
                  <a:lnTo>
                    <a:pt x="1456296" y="313690"/>
                  </a:lnTo>
                  <a:lnTo>
                    <a:pt x="1456766" y="314960"/>
                  </a:lnTo>
                  <a:lnTo>
                    <a:pt x="1457871" y="314960"/>
                  </a:lnTo>
                  <a:lnTo>
                    <a:pt x="1458188" y="316230"/>
                  </a:lnTo>
                  <a:lnTo>
                    <a:pt x="1533474" y="316230"/>
                  </a:lnTo>
                  <a:lnTo>
                    <a:pt x="1534058" y="317500"/>
                  </a:lnTo>
                  <a:lnTo>
                    <a:pt x="1534820" y="317500"/>
                  </a:lnTo>
                  <a:lnTo>
                    <a:pt x="1535239" y="318770"/>
                  </a:lnTo>
                  <a:lnTo>
                    <a:pt x="1535734" y="318770"/>
                  </a:lnTo>
                  <a:lnTo>
                    <a:pt x="1535912" y="320040"/>
                  </a:lnTo>
                  <a:lnTo>
                    <a:pt x="1535976" y="321310"/>
                  </a:lnTo>
                  <a:lnTo>
                    <a:pt x="1535912" y="322580"/>
                  </a:lnTo>
                  <a:lnTo>
                    <a:pt x="1535747" y="322580"/>
                  </a:lnTo>
                  <a:lnTo>
                    <a:pt x="1535353" y="323850"/>
                  </a:lnTo>
                  <a:lnTo>
                    <a:pt x="1500543" y="378460"/>
                  </a:lnTo>
                  <a:lnTo>
                    <a:pt x="1499971" y="378460"/>
                  </a:lnTo>
                  <a:lnTo>
                    <a:pt x="1499717" y="379730"/>
                  </a:lnTo>
                  <a:lnTo>
                    <a:pt x="1646113" y="379730"/>
                  </a:lnTo>
                  <a:lnTo>
                    <a:pt x="1755584" y="208280"/>
                  </a:lnTo>
                  <a:lnTo>
                    <a:pt x="1756029" y="208280"/>
                  </a:lnTo>
                  <a:lnTo>
                    <a:pt x="1756156" y="207010"/>
                  </a:lnTo>
                  <a:lnTo>
                    <a:pt x="1755863" y="204470"/>
                  </a:lnTo>
                  <a:lnTo>
                    <a:pt x="1755571" y="204470"/>
                  </a:lnTo>
                  <a:lnTo>
                    <a:pt x="1755406" y="203200"/>
                  </a:lnTo>
                  <a:close/>
                </a:path>
                <a:path w="2431415" h="511810">
                  <a:moveTo>
                    <a:pt x="1753971" y="201930"/>
                  </a:moveTo>
                  <a:lnTo>
                    <a:pt x="1524025" y="201930"/>
                  </a:lnTo>
                  <a:lnTo>
                    <a:pt x="1523758" y="203200"/>
                  </a:lnTo>
                  <a:lnTo>
                    <a:pt x="1754517" y="203200"/>
                  </a:lnTo>
                  <a:lnTo>
                    <a:pt x="1753971" y="201930"/>
                  </a:lnTo>
                  <a:close/>
                </a:path>
                <a:path w="2431415" h="511810">
                  <a:moveTo>
                    <a:pt x="754126" y="10160"/>
                  </a:moveTo>
                  <a:lnTo>
                    <a:pt x="308470" y="10160"/>
                  </a:lnTo>
                  <a:lnTo>
                    <a:pt x="305409" y="11430"/>
                  </a:lnTo>
                  <a:lnTo>
                    <a:pt x="754595" y="11430"/>
                  </a:lnTo>
                  <a:lnTo>
                    <a:pt x="754126" y="10160"/>
                  </a:lnTo>
                  <a:close/>
                </a:path>
                <a:path w="2431415" h="511810">
                  <a:moveTo>
                    <a:pt x="1308201" y="10160"/>
                  </a:moveTo>
                  <a:lnTo>
                    <a:pt x="863549" y="10160"/>
                  </a:lnTo>
                  <a:lnTo>
                    <a:pt x="860171" y="11430"/>
                  </a:lnTo>
                  <a:lnTo>
                    <a:pt x="1309154" y="11430"/>
                  </a:lnTo>
                  <a:lnTo>
                    <a:pt x="1308201" y="10160"/>
                  </a:lnTo>
                  <a:close/>
                </a:path>
                <a:path w="2431415" h="511810">
                  <a:moveTo>
                    <a:pt x="1861540" y="10160"/>
                  </a:moveTo>
                  <a:lnTo>
                    <a:pt x="1417383" y="10160"/>
                  </a:lnTo>
                  <a:lnTo>
                    <a:pt x="1414005" y="11430"/>
                  </a:lnTo>
                  <a:lnTo>
                    <a:pt x="1863001" y="11430"/>
                  </a:lnTo>
                  <a:lnTo>
                    <a:pt x="1861540" y="10160"/>
                  </a:lnTo>
                  <a:close/>
                </a:path>
                <a:path w="2431415" h="511810">
                  <a:moveTo>
                    <a:pt x="751065" y="8890"/>
                  </a:moveTo>
                  <a:lnTo>
                    <a:pt x="314617" y="8890"/>
                  </a:lnTo>
                  <a:lnTo>
                    <a:pt x="311531" y="10160"/>
                  </a:lnTo>
                  <a:lnTo>
                    <a:pt x="752119" y="10160"/>
                  </a:lnTo>
                  <a:lnTo>
                    <a:pt x="751065" y="8890"/>
                  </a:lnTo>
                  <a:close/>
                </a:path>
                <a:path w="2431415" h="511810">
                  <a:moveTo>
                    <a:pt x="1306156" y="8890"/>
                  </a:moveTo>
                  <a:lnTo>
                    <a:pt x="870369" y="8890"/>
                  </a:lnTo>
                  <a:lnTo>
                    <a:pt x="866952" y="10160"/>
                  </a:lnTo>
                  <a:lnTo>
                    <a:pt x="1306677" y="10160"/>
                  </a:lnTo>
                  <a:lnTo>
                    <a:pt x="1306156" y="8890"/>
                  </a:lnTo>
                  <a:close/>
                </a:path>
                <a:path w="2431415" h="511810">
                  <a:moveTo>
                    <a:pt x="1860003" y="8890"/>
                  </a:moveTo>
                  <a:lnTo>
                    <a:pt x="1424203" y="8890"/>
                  </a:lnTo>
                  <a:lnTo>
                    <a:pt x="1420787" y="10160"/>
                  </a:lnTo>
                  <a:lnTo>
                    <a:pt x="1860524" y="10160"/>
                  </a:lnTo>
                  <a:lnTo>
                    <a:pt x="1860003" y="8890"/>
                  </a:lnTo>
                  <a:close/>
                </a:path>
                <a:path w="2431415" h="511810">
                  <a:moveTo>
                    <a:pt x="746747" y="7620"/>
                  </a:moveTo>
                  <a:lnTo>
                    <a:pt x="323799" y="7620"/>
                  </a:lnTo>
                  <a:lnTo>
                    <a:pt x="320738" y="8890"/>
                  </a:lnTo>
                  <a:lnTo>
                    <a:pt x="747826" y="8890"/>
                  </a:lnTo>
                  <a:lnTo>
                    <a:pt x="746747" y="7620"/>
                  </a:lnTo>
                  <a:close/>
                </a:path>
                <a:path w="2431415" h="511810">
                  <a:moveTo>
                    <a:pt x="1301165" y="7620"/>
                  </a:moveTo>
                  <a:lnTo>
                    <a:pt x="880706" y="7620"/>
                  </a:lnTo>
                  <a:lnTo>
                    <a:pt x="877252" y="8890"/>
                  </a:lnTo>
                  <a:lnTo>
                    <a:pt x="1302308" y="8890"/>
                  </a:lnTo>
                  <a:lnTo>
                    <a:pt x="1301165" y="7620"/>
                  </a:lnTo>
                  <a:close/>
                </a:path>
                <a:path w="2431415" h="511810">
                  <a:moveTo>
                    <a:pt x="1855012" y="7620"/>
                  </a:moveTo>
                  <a:lnTo>
                    <a:pt x="1434541" y="7620"/>
                  </a:lnTo>
                  <a:lnTo>
                    <a:pt x="1431086" y="8890"/>
                  </a:lnTo>
                  <a:lnTo>
                    <a:pt x="1856155" y="8890"/>
                  </a:lnTo>
                  <a:lnTo>
                    <a:pt x="1855012" y="7620"/>
                  </a:lnTo>
                  <a:close/>
                </a:path>
                <a:path w="2431415" h="511810">
                  <a:moveTo>
                    <a:pt x="1952752" y="2540"/>
                  </a:moveTo>
                  <a:lnTo>
                    <a:pt x="1940623" y="2540"/>
                  </a:lnTo>
                  <a:lnTo>
                    <a:pt x="1940064" y="3810"/>
                  </a:lnTo>
                  <a:lnTo>
                    <a:pt x="1953133" y="3810"/>
                  </a:lnTo>
                  <a:lnTo>
                    <a:pt x="1952752" y="2540"/>
                  </a:lnTo>
                  <a:close/>
                </a:path>
                <a:path w="2431415" h="511810">
                  <a:moveTo>
                    <a:pt x="1951418" y="1270"/>
                  </a:moveTo>
                  <a:lnTo>
                    <a:pt x="1942147" y="1270"/>
                  </a:lnTo>
                  <a:lnTo>
                    <a:pt x="1941233" y="2540"/>
                  </a:lnTo>
                  <a:lnTo>
                    <a:pt x="1952117" y="2540"/>
                  </a:lnTo>
                  <a:lnTo>
                    <a:pt x="1951418" y="1270"/>
                  </a:lnTo>
                  <a:close/>
                </a:path>
                <a:path w="2431415" h="511810">
                  <a:moveTo>
                    <a:pt x="1948789" y="0"/>
                  </a:moveTo>
                  <a:lnTo>
                    <a:pt x="1944789" y="0"/>
                  </a:lnTo>
                  <a:lnTo>
                    <a:pt x="1944230" y="1270"/>
                  </a:lnTo>
                  <a:lnTo>
                    <a:pt x="1949348" y="1270"/>
                  </a:lnTo>
                  <a:lnTo>
                    <a:pt x="1948789" y="0"/>
                  </a:lnTo>
                  <a:close/>
                </a:path>
              </a:pathLst>
            </a:custGeom>
            <a:solidFill>
              <a:schemeClr val="accent2"/>
            </a:solidFill>
          </p:spPr>
          <p:txBody>
            <a:bodyPr wrap="square" lIns="0" tIns="0" rIns="0" bIns="0" rtlCol="0"/>
            <a:lstStyle/>
            <a:p>
              <a:pPr algn="ctr"/>
              <a:endParaRPr/>
            </a:p>
          </p:txBody>
        </p:sp>
        <p:sp>
          <p:nvSpPr>
            <p:cNvPr id="7" name="Text Box 2">
              <a:hlinkClick r:id="rId3"/>
              <a:extLst>
                <a:ext uri="{FF2B5EF4-FFF2-40B4-BE49-F238E27FC236}">
                  <a16:creationId xmlns:a16="http://schemas.microsoft.com/office/drawing/2014/main" id="{8494514C-0035-E959-1332-E5FC33ECA8A7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832181" y="6292302"/>
              <a:ext cx="1336862" cy="2308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mo" panose="020B0604020202020204" pitchFamily="34" charset="0"/>
                  <a:ea typeface="Arimo" panose="020B0604020202020204" pitchFamily="34" charset="0"/>
                  <a:cs typeface="Arimo" panose="020B0604020202020204" pitchFamily="34" charset="0"/>
                </a:rPr>
                <a:t>EUROPOS.GROUP</a:t>
              </a:r>
              <a:endParaRPr lang="x-none" altLang="x-non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  <a:sym typeface="Poppins SemiBold" charset="0"/>
              </a:endParaRPr>
            </a:p>
          </p:txBody>
        </p:sp>
        <p:sp>
          <p:nvSpPr>
            <p:cNvPr id="8" name="Text Box 2">
              <a:extLst>
                <a:ext uri="{FF2B5EF4-FFF2-40B4-BE49-F238E27FC236}">
                  <a16:creationId xmlns:a16="http://schemas.microsoft.com/office/drawing/2014/main" id="{C7AF6CCC-CA61-3F13-CE7D-3301510E0DDE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2328917" y="6287049"/>
              <a:ext cx="1711455" cy="2308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mo" panose="020B0604020202020204" pitchFamily="34" charset="0"/>
                  <a:ea typeface="Arimo" panose="020B0604020202020204" pitchFamily="34" charset="0"/>
                  <a:cs typeface="Arimo" panose="020B0604020202020204" pitchFamily="34" charset="0"/>
                </a:rPr>
                <a:t>EUROPOS.RU</a:t>
              </a:r>
              <a:endParaRPr lang="x-none" altLang="x-non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  <a:sym typeface="Poppins SemiBold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A8C913EA-05AF-B85C-4216-B25304543FAC}"/>
              </a:ext>
            </a:extLst>
          </p:cNvPr>
          <p:cNvSpPr txBox="1"/>
          <p:nvPr/>
        </p:nvSpPr>
        <p:spPr>
          <a:xfrm>
            <a:off x="6722128" y="1049363"/>
            <a:ext cx="459516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14593"/>
              </a:buClr>
            </a:pPr>
            <a:endParaRPr lang="ru-RU" sz="14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Clr>
                <a:srgbClr val="014593"/>
              </a:buClr>
              <a:buFont typeface="Microsoft YaHei UI" panose="020B0503020204020204" pitchFamily="34" charset="-122"/>
              <a:buChar char="●"/>
            </a:pPr>
            <a:r>
              <a:rPr lang="ru-RU" sz="14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 варианта комплектации: </a:t>
            </a:r>
            <a:r>
              <a:rPr lang="ru-RU" sz="14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 нижним лотком с перфорацией и без перфорации. </a:t>
            </a:r>
            <a:endParaRPr lang="ru-RU" sz="16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Clr>
                <a:srgbClr val="014593"/>
              </a:buClr>
            </a:pPr>
            <a:endParaRPr lang="ru-RU" sz="14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Clr>
                <a:srgbClr val="014593"/>
              </a:buClr>
              <a:buFont typeface="Microsoft YaHei UI" panose="020B0503020204020204" pitchFamily="34" charset="-122"/>
              <a:buChar char="●"/>
            </a:pPr>
            <a:r>
              <a:rPr lang="ru-RU" sz="14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Вариант с перфорацией можно использовать с поддоном.</a:t>
            </a:r>
          </a:p>
          <a:p>
            <a:pPr marL="285750" indent="-285750">
              <a:buClr>
                <a:srgbClr val="014593"/>
              </a:buClr>
              <a:buFont typeface="Microsoft YaHei UI" panose="020B0503020204020204" pitchFamily="34" charset="-122"/>
              <a:buChar char="●"/>
            </a:pPr>
            <a:endParaRPr lang="ru-RU" sz="14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Clr>
                <a:srgbClr val="014593"/>
              </a:buClr>
              <a:buFont typeface="Microsoft YaHei UI" panose="020B0503020204020204" pitchFamily="34" charset="-122"/>
              <a:buChar char="●"/>
            </a:pPr>
            <a:r>
              <a:rPr lang="ru-RU" sz="14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Цвет – </a:t>
            </a:r>
            <a:r>
              <a:rPr lang="ru-RU" sz="14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прозрачный</a:t>
            </a:r>
          </a:p>
          <a:p>
            <a:pPr marL="285750" indent="-285750">
              <a:buClr>
                <a:srgbClr val="014593"/>
              </a:buClr>
              <a:buFont typeface="Microsoft YaHei UI" panose="020B0503020204020204" pitchFamily="34" charset="-122"/>
              <a:buChar char="●"/>
            </a:pPr>
            <a:endParaRPr lang="ru-RU" sz="14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Clr>
                <a:srgbClr val="014593"/>
              </a:buClr>
              <a:buFont typeface="Microsoft YaHei UI" panose="020B0503020204020204" pitchFamily="34" charset="-122"/>
              <a:buChar char="●"/>
            </a:pPr>
            <a:r>
              <a:rPr lang="ru-RU" sz="14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Габариты: </a:t>
            </a:r>
            <a:r>
              <a:rPr lang="ru-RU" sz="14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205х395х300 мм</a:t>
            </a:r>
          </a:p>
          <a:p>
            <a:pPr marL="285750" indent="-285750">
              <a:buClr>
                <a:srgbClr val="014593"/>
              </a:buClr>
              <a:buFont typeface="Microsoft YaHei UI" panose="020B0503020204020204" pitchFamily="34" charset="-122"/>
              <a:buChar char="●"/>
            </a:pPr>
            <a:endParaRPr lang="ru-RU" sz="14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Clr>
                <a:srgbClr val="014593"/>
              </a:buClr>
              <a:buFont typeface="Microsoft YaHei UI" panose="020B0503020204020204" pitchFamily="34" charset="-122"/>
              <a:buChar char="●"/>
            </a:pPr>
            <a:r>
              <a:rPr lang="ru-RU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Объем:</a:t>
            </a:r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17 литров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A0252C3-ACE7-6BDE-F4E4-09237BD472FE}"/>
              </a:ext>
            </a:extLst>
          </p:cNvPr>
          <p:cNvSpPr txBox="1"/>
          <p:nvPr/>
        </p:nvSpPr>
        <p:spPr>
          <a:xfrm>
            <a:off x="781298" y="464588"/>
            <a:ext cx="56393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accent1"/>
                </a:solidFill>
                <a:latin typeface="Montserrat ExtraBold" panose="00000900000000000000" pitchFamily="2" charset="-52"/>
                <a:ea typeface="Open Sans" panose="020B0606030504020204" pitchFamily="34" charset="0"/>
                <a:cs typeface="Open Sans" panose="020B0606030504020204" pitchFamily="34" charset="0"/>
              </a:rPr>
              <a:t>ХАРАКТЕРИСТИКИ</a:t>
            </a:r>
          </a:p>
        </p:txBody>
      </p:sp>
      <p:graphicFrame>
        <p:nvGraphicFramePr>
          <p:cNvPr id="13" name="Таблица 12">
            <a:extLst>
              <a:ext uri="{FF2B5EF4-FFF2-40B4-BE49-F238E27FC236}">
                <a16:creationId xmlns:a16="http://schemas.microsoft.com/office/drawing/2014/main" id="{5A7CA0FE-324B-4989-A1AB-91B56FBBA6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1636948"/>
              </p:ext>
            </p:extLst>
          </p:nvPr>
        </p:nvGraphicFramePr>
        <p:xfrm>
          <a:off x="877610" y="4876367"/>
          <a:ext cx="5218390" cy="1059787"/>
        </p:xfrm>
        <a:graphic>
          <a:graphicData uri="http://schemas.openxmlformats.org/drawingml/2006/table">
            <a:tbl>
              <a:tblPr firstRow="1" bandRow="1"/>
              <a:tblGrid>
                <a:gridCol w="1342879">
                  <a:extLst>
                    <a:ext uri="{9D8B030D-6E8A-4147-A177-3AD203B41FA5}">
                      <a16:colId xmlns:a16="http://schemas.microsoft.com/office/drawing/2014/main" val="759326489"/>
                    </a:ext>
                  </a:extLst>
                </a:gridCol>
                <a:gridCol w="3875511">
                  <a:extLst>
                    <a:ext uri="{9D8B030D-6E8A-4147-A177-3AD203B41FA5}">
                      <a16:colId xmlns:a16="http://schemas.microsoft.com/office/drawing/2014/main" val="1838121158"/>
                    </a:ext>
                  </a:extLst>
                </a:gridCol>
              </a:tblGrid>
              <a:tr h="33561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>
                          <a:solidFill>
                            <a:schemeClr val="bg2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Артикул</a:t>
                      </a:r>
                    </a:p>
                  </a:txBody>
                  <a:tcPr marR="108000" marT="0" marB="0" anchor="ctr">
                    <a:lnL w="12700" cmpd="sng">
                      <a:solidFill>
                        <a:srgbClr val="CAC7CA"/>
                      </a:solidFill>
                    </a:lnL>
                    <a:lnR w="12700" cmpd="sng">
                      <a:solidFill>
                        <a:srgbClr val="CAC7CA"/>
                      </a:solidFill>
                    </a:lnR>
                    <a:lnT w="12700" cmpd="sng">
                      <a:solidFill>
                        <a:srgbClr val="CAC7CA"/>
                      </a:solidFill>
                    </a:lnT>
                    <a:lnB w="25400" cap="flat" cmpd="sng" algn="ctr">
                      <a:solidFill>
                        <a:srgbClr val="CAC7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EB1B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>
                          <a:solidFill>
                            <a:schemeClr val="bg2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Наименование</a:t>
                      </a:r>
                    </a:p>
                  </a:txBody>
                  <a:tcPr marR="108000" marT="0" marB="0" anchor="ctr">
                    <a:lnL w="12700" cmpd="sng">
                      <a:solidFill>
                        <a:srgbClr val="CAC7CA"/>
                      </a:solidFill>
                    </a:lnL>
                    <a:lnR w="12700" cmpd="sng">
                      <a:solidFill>
                        <a:srgbClr val="CAC7CA"/>
                      </a:solidFill>
                    </a:lnR>
                    <a:lnT w="12700" cmpd="sng">
                      <a:solidFill>
                        <a:srgbClr val="CAC7CA"/>
                      </a:solidFill>
                    </a:lnT>
                    <a:lnB w="25400" cmpd="sng">
                      <a:solidFill>
                        <a:srgbClr val="CAC7CA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EB1B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3085403"/>
                  </a:ext>
                </a:extLst>
              </a:tr>
              <a:tr h="33522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ctr" rtl="0" fontAlgn="ctr"/>
                      <a:r>
                        <a:rPr lang="ru-RU" sz="1000" b="1" i="0" u="none" strike="noStrike" cap="none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Arial"/>
                        </a:rPr>
                        <a:t>710133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rgbClr val="CAC7CA"/>
                      </a:solidFill>
                    </a:lnL>
                    <a:lnR w="12700" cmpd="sng">
                      <a:solidFill>
                        <a:srgbClr val="CAC7CA"/>
                      </a:solidFill>
                    </a:lnR>
                    <a:lnT w="25400" cap="flat" cmpd="sng" algn="ctr">
                      <a:solidFill>
                        <a:srgbClr val="CAC7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AC7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AC7CA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l" rtl="0" fontAlgn="ctr"/>
                      <a:r>
                        <a:rPr lang="ru-RU" sz="1000" b="0" i="0" u="none" strike="noStrike" cap="none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Arial"/>
                        </a:rPr>
                        <a:t>Бокс для выпечки </a:t>
                      </a:r>
                      <a:r>
                        <a:rPr lang="ru-RU" sz="1000" b="0" i="0" u="none" strike="noStrike" cap="none" dirty="0" err="1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Arial"/>
                        </a:rPr>
                        <a:t>BakePro</a:t>
                      </a:r>
                      <a:r>
                        <a:rPr lang="ru-RU" sz="1000" b="0" i="0" u="none" strike="noStrike" cap="none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Arial"/>
                        </a:rPr>
                        <a:t> P, c перфорацией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rgbClr val="CAC7CA"/>
                      </a:solidFill>
                    </a:lnL>
                    <a:lnR w="12700" cmpd="sng">
                      <a:solidFill>
                        <a:srgbClr val="CAC7CA"/>
                      </a:solidFill>
                    </a:lnR>
                    <a:lnT w="25400" cmpd="sng">
                      <a:solidFill>
                        <a:srgbClr val="CAC7CA"/>
                      </a:solidFill>
                    </a:lnT>
                    <a:lnB w="12700" cmpd="sng">
                      <a:solidFill>
                        <a:srgbClr val="CAC7CA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AC7CA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3803162"/>
                  </a:ext>
                </a:extLst>
              </a:tr>
              <a:tr h="38895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ctr" rtl="0" fontAlgn="ctr"/>
                      <a:r>
                        <a:rPr lang="ru-RU" sz="1000" b="1" i="0" u="none" strike="noStrike" cap="none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Arial"/>
                        </a:rPr>
                        <a:t>710134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rgbClr val="CAC7CA"/>
                      </a:solidFill>
                    </a:lnL>
                    <a:lnR w="12700" cmpd="sng">
                      <a:solidFill>
                        <a:srgbClr val="CAC7CA"/>
                      </a:solidFill>
                    </a:lnR>
                    <a:lnT w="12700" cap="flat" cmpd="sng" algn="ctr">
                      <a:solidFill>
                        <a:srgbClr val="CAC7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AC7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cap="none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Arial"/>
                        </a:rPr>
                        <a:t>Бокс для выпечки </a:t>
                      </a:r>
                      <a:r>
                        <a:rPr lang="ru-RU" sz="1000" b="0" i="0" u="none" strike="noStrike" cap="none" dirty="0" err="1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Arial"/>
                        </a:rPr>
                        <a:t>BakePro</a:t>
                      </a:r>
                      <a:r>
                        <a:rPr lang="ru-RU" sz="1000" b="0" i="0" u="none" strike="noStrike" cap="none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Arial"/>
                        </a:rPr>
                        <a:t> S, без перфорации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rgbClr val="CAC7CA"/>
                      </a:solidFill>
                    </a:lnL>
                    <a:lnR w="12700" cmpd="sng">
                      <a:solidFill>
                        <a:srgbClr val="CAC7CA"/>
                      </a:solidFill>
                    </a:lnR>
                    <a:lnT w="12700" cmpd="sng">
                      <a:solidFill>
                        <a:srgbClr val="CAC7CA"/>
                      </a:solidFill>
                    </a:lnT>
                    <a:lnB w="12700" cmpd="sng">
                      <a:solidFill>
                        <a:srgbClr val="CAC7CA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67421440"/>
                  </a:ext>
                </a:extLst>
              </a:tr>
            </a:tbl>
          </a:graphicData>
        </a:graphic>
      </p:graphicFrame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224CA68-C005-6F6B-4ED2-82230C49EBD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70929" y="4139664"/>
            <a:ext cx="2959239" cy="1849524"/>
          </a:xfrm>
          <a:prstGeom prst="round2Same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4A9FC4C-761F-E847-FC5F-4A4B61BA92A3}"/>
              </a:ext>
            </a:extLst>
          </p:cNvPr>
          <p:cNvSpPr txBox="1"/>
          <p:nvPr/>
        </p:nvSpPr>
        <p:spPr>
          <a:xfrm>
            <a:off x="9616440" y="464588"/>
            <a:ext cx="17013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 Medium" panose="00000600000000000000" pitchFamily="2" charset="-52"/>
                <a:ea typeface="Open Sans" panose="020B0606030504020204" pitchFamily="34" charset="0"/>
                <a:cs typeface="Open Sans" panose="020B0606030504020204" pitchFamily="34" charset="0"/>
              </a:rPr>
              <a:t>BAKE PRO</a:t>
            </a: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04BD92B4-8476-7AB4-DA20-38F472E14AFA}"/>
              </a:ext>
            </a:extLst>
          </p:cNvPr>
          <p:cNvCxnSpPr>
            <a:cxnSpLocks/>
          </p:cNvCxnSpPr>
          <p:nvPr/>
        </p:nvCxnSpPr>
        <p:spPr>
          <a:xfrm>
            <a:off x="9860280" y="868812"/>
            <a:ext cx="2331720" cy="0"/>
          </a:xfrm>
          <a:prstGeom prst="line">
            <a:avLst/>
          </a:prstGeom>
          <a:ln>
            <a:solidFill>
              <a:srgbClr val="B2B2B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36C5638-E948-28D4-3994-551E89F5487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311181" y="2314867"/>
            <a:ext cx="3076744" cy="233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2154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4BB2BA-89E7-5EF6-EC06-4718E61539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Группа 26">
            <a:extLst>
              <a:ext uri="{FF2B5EF4-FFF2-40B4-BE49-F238E27FC236}">
                <a16:creationId xmlns:a16="http://schemas.microsoft.com/office/drawing/2014/main" id="{C646152B-776B-BD34-C383-1D682DFEE652}"/>
              </a:ext>
            </a:extLst>
          </p:cNvPr>
          <p:cNvGrpSpPr/>
          <p:nvPr/>
        </p:nvGrpSpPr>
        <p:grpSpPr>
          <a:xfrm>
            <a:off x="832181" y="6287049"/>
            <a:ext cx="10517006" cy="244865"/>
            <a:chOff x="832181" y="6287049"/>
            <a:chExt cx="10517006" cy="244865"/>
          </a:xfrm>
        </p:grpSpPr>
        <p:sp>
          <p:nvSpPr>
            <p:cNvPr id="5" name="object 4">
              <a:extLst>
                <a:ext uri="{FF2B5EF4-FFF2-40B4-BE49-F238E27FC236}">
                  <a16:creationId xmlns:a16="http://schemas.microsoft.com/office/drawing/2014/main" id="{C268BE42-B16A-37C0-9E01-9E8F90E409D9}"/>
                </a:ext>
              </a:extLst>
            </p:cNvPr>
            <p:cNvSpPr/>
            <p:nvPr/>
          </p:nvSpPr>
          <p:spPr>
            <a:xfrm>
              <a:off x="10512870" y="6355871"/>
              <a:ext cx="836317" cy="176043"/>
            </a:xfrm>
            <a:custGeom>
              <a:avLst/>
              <a:gdLst/>
              <a:ahLst/>
              <a:cxnLst/>
              <a:rect l="l" t="t" r="r" b="b"/>
              <a:pathLst>
                <a:path w="2431415" h="511810">
                  <a:moveTo>
                    <a:pt x="2099118" y="393700"/>
                  </a:moveTo>
                  <a:lnTo>
                    <a:pt x="1901494" y="393700"/>
                  </a:lnTo>
                  <a:lnTo>
                    <a:pt x="1902599" y="394970"/>
                  </a:lnTo>
                  <a:lnTo>
                    <a:pt x="1905812" y="394970"/>
                  </a:lnTo>
                  <a:lnTo>
                    <a:pt x="1906854" y="396240"/>
                  </a:lnTo>
                  <a:lnTo>
                    <a:pt x="1907882" y="396240"/>
                  </a:lnTo>
                  <a:lnTo>
                    <a:pt x="1908898" y="397510"/>
                  </a:lnTo>
                  <a:lnTo>
                    <a:pt x="2127719" y="511810"/>
                  </a:lnTo>
                  <a:lnTo>
                    <a:pt x="2135695" y="511810"/>
                  </a:lnTo>
                  <a:lnTo>
                    <a:pt x="2136406" y="510540"/>
                  </a:lnTo>
                  <a:lnTo>
                    <a:pt x="2137270" y="510540"/>
                  </a:lnTo>
                  <a:lnTo>
                    <a:pt x="2137841" y="509270"/>
                  </a:lnTo>
                  <a:lnTo>
                    <a:pt x="2138349" y="509270"/>
                  </a:lnTo>
                  <a:lnTo>
                    <a:pt x="2138781" y="508000"/>
                  </a:lnTo>
                  <a:lnTo>
                    <a:pt x="2139022" y="508000"/>
                  </a:lnTo>
                  <a:lnTo>
                    <a:pt x="2139226" y="506730"/>
                  </a:lnTo>
                  <a:lnTo>
                    <a:pt x="2139391" y="506730"/>
                  </a:lnTo>
                  <a:lnTo>
                    <a:pt x="2139569" y="505460"/>
                  </a:lnTo>
                  <a:lnTo>
                    <a:pt x="2139416" y="501650"/>
                  </a:lnTo>
                  <a:lnTo>
                    <a:pt x="2139251" y="501650"/>
                  </a:lnTo>
                  <a:lnTo>
                    <a:pt x="2099118" y="393700"/>
                  </a:lnTo>
                  <a:close/>
                </a:path>
                <a:path w="2431415" h="511810">
                  <a:moveTo>
                    <a:pt x="1634756" y="509270"/>
                  </a:moveTo>
                  <a:lnTo>
                    <a:pt x="1628533" y="509270"/>
                  </a:lnTo>
                  <a:lnTo>
                    <a:pt x="1629067" y="510540"/>
                  </a:lnTo>
                  <a:lnTo>
                    <a:pt x="1634210" y="510540"/>
                  </a:lnTo>
                  <a:lnTo>
                    <a:pt x="1634756" y="509270"/>
                  </a:lnTo>
                  <a:close/>
                </a:path>
                <a:path w="2431415" h="511810">
                  <a:moveTo>
                    <a:pt x="1953666" y="3810"/>
                  </a:moveTo>
                  <a:lnTo>
                    <a:pt x="1939747" y="3810"/>
                  </a:lnTo>
                  <a:lnTo>
                    <a:pt x="1624596" y="497840"/>
                  </a:lnTo>
                  <a:lnTo>
                    <a:pt x="1624190" y="499110"/>
                  </a:lnTo>
                  <a:lnTo>
                    <a:pt x="1623783" y="499110"/>
                  </a:lnTo>
                  <a:lnTo>
                    <a:pt x="1623637" y="500380"/>
                  </a:lnTo>
                  <a:lnTo>
                    <a:pt x="1623574" y="502920"/>
                  </a:lnTo>
                  <a:lnTo>
                    <a:pt x="1623656" y="504190"/>
                  </a:lnTo>
                  <a:lnTo>
                    <a:pt x="1623809" y="504190"/>
                  </a:lnTo>
                  <a:lnTo>
                    <a:pt x="1623999" y="505460"/>
                  </a:lnTo>
                  <a:lnTo>
                    <a:pt x="1624355" y="505460"/>
                  </a:lnTo>
                  <a:lnTo>
                    <a:pt x="1624952" y="506730"/>
                  </a:lnTo>
                  <a:lnTo>
                    <a:pt x="1625307" y="508000"/>
                  </a:lnTo>
                  <a:lnTo>
                    <a:pt x="1626323" y="508000"/>
                  </a:lnTo>
                  <a:lnTo>
                    <a:pt x="1627009" y="509270"/>
                  </a:lnTo>
                  <a:lnTo>
                    <a:pt x="1635290" y="509270"/>
                  </a:lnTo>
                  <a:lnTo>
                    <a:pt x="1879333" y="396240"/>
                  </a:lnTo>
                  <a:lnTo>
                    <a:pt x="1880374" y="396240"/>
                  </a:lnTo>
                  <a:lnTo>
                    <a:pt x="1881428" y="394970"/>
                  </a:lnTo>
                  <a:lnTo>
                    <a:pt x="1884667" y="394970"/>
                  </a:lnTo>
                  <a:lnTo>
                    <a:pt x="1885759" y="393700"/>
                  </a:lnTo>
                  <a:lnTo>
                    <a:pt x="2099118" y="393700"/>
                  </a:lnTo>
                  <a:lnTo>
                    <a:pt x="2072678" y="322580"/>
                  </a:lnTo>
                  <a:lnTo>
                    <a:pt x="2072347" y="321310"/>
                  </a:lnTo>
                  <a:lnTo>
                    <a:pt x="2072220" y="321310"/>
                  </a:lnTo>
                  <a:lnTo>
                    <a:pt x="2072005" y="320040"/>
                  </a:lnTo>
                  <a:lnTo>
                    <a:pt x="2072055" y="314960"/>
                  </a:lnTo>
                  <a:lnTo>
                    <a:pt x="2072144" y="313690"/>
                  </a:lnTo>
                  <a:lnTo>
                    <a:pt x="2072589" y="312420"/>
                  </a:lnTo>
                  <a:lnTo>
                    <a:pt x="2072970" y="311150"/>
                  </a:lnTo>
                  <a:lnTo>
                    <a:pt x="2073427" y="309880"/>
                  </a:lnTo>
                  <a:lnTo>
                    <a:pt x="2073681" y="309880"/>
                  </a:lnTo>
                  <a:lnTo>
                    <a:pt x="2074240" y="308610"/>
                  </a:lnTo>
                  <a:lnTo>
                    <a:pt x="2074887" y="307340"/>
                  </a:lnTo>
                  <a:lnTo>
                    <a:pt x="2075586" y="307340"/>
                  </a:lnTo>
                  <a:lnTo>
                    <a:pt x="2075954" y="306070"/>
                  </a:lnTo>
                  <a:lnTo>
                    <a:pt x="2076348" y="306070"/>
                  </a:lnTo>
                  <a:lnTo>
                    <a:pt x="2077161" y="304800"/>
                  </a:lnTo>
                  <a:lnTo>
                    <a:pt x="2078037" y="304800"/>
                  </a:lnTo>
                  <a:lnTo>
                    <a:pt x="2078964" y="303530"/>
                  </a:lnTo>
                  <a:lnTo>
                    <a:pt x="2079942" y="303530"/>
                  </a:lnTo>
                  <a:lnTo>
                    <a:pt x="2080958" y="302260"/>
                  </a:lnTo>
                  <a:lnTo>
                    <a:pt x="2427300" y="142240"/>
                  </a:lnTo>
                  <a:lnTo>
                    <a:pt x="2428265" y="140970"/>
                  </a:lnTo>
                  <a:lnTo>
                    <a:pt x="2428938" y="140970"/>
                  </a:lnTo>
                  <a:lnTo>
                    <a:pt x="2429548" y="139700"/>
                  </a:lnTo>
                  <a:lnTo>
                    <a:pt x="2430081" y="139700"/>
                  </a:lnTo>
                  <a:lnTo>
                    <a:pt x="2430399" y="138430"/>
                  </a:lnTo>
                  <a:lnTo>
                    <a:pt x="2430678" y="138430"/>
                  </a:lnTo>
                  <a:lnTo>
                    <a:pt x="2430919" y="137160"/>
                  </a:lnTo>
                  <a:lnTo>
                    <a:pt x="2431313" y="137160"/>
                  </a:lnTo>
                  <a:lnTo>
                    <a:pt x="2431338" y="132080"/>
                  </a:lnTo>
                  <a:lnTo>
                    <a:pt x="2431186" y="132080"/>
                  </a:lnTo>
                  <a:lnTo>
                    <a:pt x="2430983" y="130810"/>
                  </a:lnTo>
                  <a:lnTo>
                    <a:pt x="2430602" y="130810"/>
                  </a:lnTo>
                  <a:lnTo>
                    <a:pt x="2430322" y="129540"/>
                  </a:lnTo>
                  <a:lnTo>
                    <a:pt x="2429814" y="129540"/>
                  </a:lnTo>
                  <a:lnTo>
                    <a:pt x="2429243" y="128270"/>
                  </a:lnTo>
                  <a:lnTo>
                    <a:pt x="2428608" y="128270"/>
                  </a:lnTo>
                  <a:lnTo>
                    <a:pt x="2427668" y="127000"/>
                  </a:lnTo>
                  <a:lnTo>
                    <a:pt x="2426106" y="127000"/>
                  </a:lnTo>
                  <a:lnTo>
                    <a:pt x="2424988" y="125730"/>
                  </a:lnTo>
                  <a:lnTo>
                    <a:pt x="2005863" y="125730"/>
                  </a:lnTo>
                  <a:lnTo>
                    <a:pt x="2004771" y="124460"/>
                  </a:lnTo>
                  <a:lnTo>
                    <a:pt x="2003196" y="124460"/>
                  </a:lnTo>
                  <a:lnTo>
                    <a:pt x="2002688" y="123190"/>
                  </a:lnTo>
                  <a:lnTo>
                    <a:pt x="2001697" y="123190"/>
                  </a:lnTo>
                  <a:lnTo>
                    <a:pt x="2000758" y="121920"/>
                  </a:lnTo>
                  <a:lnTo>
                    <a:pt x="1999449" y="121920"/>
                  </a:lnTo>
                  <a:lnTo>
                    <a:pt x="1998637" y="120650"/>
                  </a:lnTo>
                  <a:lnTo>
                    <a:pt x="1998256" y="120650"/>
                  </a:lnTo>
                  <a:lnTo>
                    <a:pt x="1997202" y="118110"/>
                  </a:lnTo>
                  <a:lnTo>
                    <a:pt x="1996884" y="118110"/>
                  </a:lnTo>
                  <a:lnTo>
                    <a:pt x="1996300" y="116840"/>
                  </a:lnTo>
                  <a:lnTo>
                    <a:pt x="1996033" y="116840"/>
                  </a:lnTo>
                  <a:lnTo>
                    <a:pt x="1954593" y="5080"/>
                  </a:lnTo>
                  <a:lnTo>
                    <a:pt x="1954250" y="5080"/>
                  </a:lnTo>
                  <a:lnTo>
                    <a:pt x="1953666" y="3810"/>
                  </a:lnTo>
                  <a:close/>
                </a:path>
                <a:path w="2431415" h="511810">
                  <a:moveTo>
                    <a:pt x="444957" y="502920"/>
                  </a:moveTo>
                  <a:lnTo>
                    <a:pt x="45097" y="502920"/>
                  </a:lnTo>
                  <a:lnTo>
                    <a:pt x="48336" y="504190"/>
                  </a:lnTo>
                  <a:lnTo>
                    <a:pt x="444957" y="502920"/>
                  </a:lnTo>
                  <a:close/>
                </a:path>
                <a:path w="2431415" h="511810">
                  <a:moveTo>
                    <a:pt x="615670" y="502920"/>
                  </a:moveTo>
                  <a:lnTo>
                    <a:pt x="520611" y="502920"/>
                  </a:lnTo>
                  <a:lnTo>
                    <a:pt x="521271" y="504190"/>
                  </a:lnTo>
                  <a:lnTo>
                    <a:pt x="612216" y="504190"/>
                  </a:lnTo>
                  <a:lnTo>
                    <a:pt x="615670" y="502920"/>
                  </a:lnTo>
                  <a:close/>
                </a:path>
                <a:path w="2431415" h="511810">
                  <a:moveTo>
                    <a:pt x="1552511" y="502920"/>
                  </a:moveTo>
                  <a:lnTo>
                    <a:pt x="1152918" y="502920"/>
                  </a:lnTo>
                  <a:lnTo>
                    <a:pt x="1154645" y="504190"/>
                  </a:lnTo>
                  <a:lnTo>
                    <a:pt x="1552511" y="502920"/>
                  </a:lnTo>
                  <a:close/>
                </a:path>
                <a:path w="2431415" h="511810">
                  <a:moveTo>
                    <a:pt x="451078" y="501650"/>
                  </a:moveTo>
                  <a:lnTo>
                    <a:pt x="36956" y="501650"/>
                  </a:lnTo>
                  <a:lnTo>
                    <a:pt x="38569" y="502920"/>
                  </a:lnTo>
                  <a:lnTo>
                    <a:pt x="449046" y="502920"/>
                  </a:lnTo>
                  <a:lnTo>
                    <a:pt x="451078" y="501650"/>
                  </a:lnTo>
                  <a:close/>
                </a:path>
                <a:path w="2431415" h="511810">
                  <a:moveTo>
                    <a:pt x="625970" y="501650"/>
                  </a:moveTo>
                  <a:lnTo>
                    <a:pt x="518426" y="501650"/>
                  </a:lnTo>
                  <a:lnTo>
                    <a:pt x="518934" y="502920"/>
                  </a:lnTo>
                  <a:lnTo>
                    <a:pt x="622554" y="502920"/>
                  </a:lnTo>
                  <a:lnTo>
                    <a:pt x="625970" y="501650"/>
                  </a:lnTo>
                  <a:close/>
                </a:path>
                <a:path w="2431415" h="511810">
                  <a:moveTo>
                    <a:pt x="1559280" y="501650"/>
                  </a:moveTo>
                  <a:lnTo>
                    <a:pt x="1146124" y="501650"/>
                  </a:lnTo>
                  <a:lnTo>
                    <a:pt x="1147813" y="502920"/>
                  </a:lnTo>
                  <a:lnTo>
                    <a:pt x="1558175" y="502920"/>
                  </a:lnTo>
                  <a:lnTo>
                    <a:pt x="1559280" y="501650"/>
                  </a:lnTo>
                  <a:close/>
                </a:path>
                <a:path w="2431415" h="511810">
                  <a:moveTo>
                    <a:pt x="454063" y="500380"/>
                  </a:moveTo>
                  <a:lnTo>
                    <a:pt x="33718" y="500380"/>
                  </a:lnTo>
                  <a:lnTo>
                    <a:pt x="35331" y="501650"/>
                  </a:lnTo>
                  <a:lnTo>
                    <a:pt x="453072" y="501650"/>
                  </a:lnTo>
                  <a:lnTo>
                    <a:pt x="454063" y="500380"/>
                  </a:lnTo>
                  <a:close/>
                </a:path>
                <a:path w="2431415" h="511810">
                  <a:moveTo>
                    <a:pt x="632752" y="500380"/>
                  </a:moveTo>
                  <a:lnTo>
                    <a:pt x="517461" y="500380"/>
                  </a:lnTo>
                  <a:lnTo>
                    <a:pt x="517613" y="501650"/>
                  </a:lnTo>
                  <a:lnTo>
                    <a:pt x="629373" y="501650"/>
                  </a:lnTo>
                  <a:lnTo>
                    <a:pt x="632752" y="500380"/>
                  </a:lnTo>
                  <a:close/>
                </a:path>
                <a:path w="2431415" h="511810">
                  <a:moveTo>
                    <a:pt x="1562506" y="500380"/>
                  </a:moveTo>
                  <a:lnTo>
                    <a:pt x="1141171" y="500380"/>
                  </a:lnTo>
                  <a:lnTo>
                    <a:pt x="1142796" y="501650"/>
                  </a:lnTo>
                  <a:lnTo>
                    <a:pt x="1561439" y="501650"/>
                  </a:lnTo>
                  <a:lnTo>
                    <a:pt x="1562506" y="500380"/>
                  </a:lnTo>
                  <a:close/>
                </a:path>
                <a:path w="2431415" h="511810">
                  <a:moveTo>
                    <a:pt x="755510" y="11430"/>
                  </a:moveTo>
                  <a:lnTo>
                    <a:pt x="302361" y="11430"/>
                  </a:lnTo>
                  <a:lnTo>
                    <a:pt x="293319" y="15240"/>
                  </a:lnTo>
                  <a:lnTo>
                    <a:pt x="287451" y="17780"/>
                  </a:lnTo>
                  <a:lnTo>
                    <a:pt x="281736" y="20320"/>
                  </a:lnTo>
                  <a:lnTo>
                    <a:pt x="278942" y="21590"/>
                  </a:lnTo>
                  <a:lnTo>
                    <a:pt x="276212" y="24130"/>
                  </a:lnTo>
                  <a:lnTo>
                    <a:pt x="270929" y="26670"/>
                  </a:lnTo>
                  <a:lnTo>
                    <a:pt x="268389" y="29210"/>
                  </a:lnTo>
                  <a:lnTo>
                    <a:pt x="265912" y="31750"/>
                  </a:lnTo>
                  <a:lnTo>
                    <a:pt x="263499" y="33020"/>
                  </a:lnTo>
                  <a:lnTo>
                    <a:pt x="261162" y="35560"/>
                  </a:lnTo>
                  <a:lnTo>
                    <a:pt x="258914" y="38100"/>
                  </a:lnTo>
                  <a:lnTo>
                    <a:pt x="256743" y="39370"/>
                  </a:lnTo>
                  <a:lnTo>
                    <a:pt x="7746" y="426720"/>
                  </a:lnTo>
                  <a:lnTo>
                    <a:pt x="6096" y="429260"/>
                  </a:lnTo>
                  <a:lnTo>
                    <a:pt x="5334" y="430530"/>
                  </a:lnTo>
                  <a:lnTo>
                    <a:pt x="4622" y="431800"/>
                  </a:lnTo>
                  <a:lnTo>
                    <a:pt x="3937" y="434340"/>
                  </a:lnTo>
                  <a:lnTo>
                    <a:pt x="3314" y="435610"/>
                  </a:lnTo>
                  <a:lnTo>
                    <a:pt x="2730" y="436880"/>
                  </a:lnTo>
                  <a:lnTo>
                    <a:pt x="2197" y="438150"/>
                  </a:lnTo>
                  <a:lnTo>
                    <a:pt x="1714" y="440690"/>
                  </a:lnTo>
                  <a:lnTo>
                    <a:pt x="1295" y="441960"/>
                  </a:lnTo>
                  <a:lnTo>
                    <a:pt x="914" y="443230"/>
                  </a:lnTo>
                  <a:lnTo>
                    <a:pt x="596" y="445770"/>
                  </a:lnTo>
                  <a:lnTo>
                    <a:pt x="342" y="447040"/>
                  </a:lnTo>
                  <a:lnTo>
                    <a:pt x="139" y="448310"/>
                  </a:lnTo>
                  <a:lnTo>
                    <a:pt x="63" y="449580"/>
                  </a:lnTo>
                  <a:lnTo>
                    <a:pt x="0" y="457200"/>
                  </a:lnTo>
                  <a:lnTo>
                    <a:pt x="139" y="458470"/>
                  </a:lnTo>
                  <a:lnTo>
                    <a:pt x="342" y="461010"/>
                  </a:lnTo>
                  <a:lnTo>
                    <a:pt x="609" y="462280"/>
                  </a:lnTo>
                  <a:lnTo>
                    <a:pt x="927" y="463550"/>
                  </a:lnTo>
                  <a:lnTo>
                    <a:pt x="1295" y="466090"/>
                  </a:lnTo>
                  <a:lnTo>
                    <a:pt x="1727" y="467360"/>
                  </a:lnTo>
                  <a:lnTo>
                    <a:pt x="2197" y="468630"/>
                  </a:lnTo>
                  <a:lnTo>
                    <a:pt x="2730" y="469900"/>
                  </a:lnTo>
                  <a:lnTo>
                    <a:pt x="3302" y="472440"/>
                  </a:lnTo>
                  <a:lnTo>
                    <a:pt x="10502" y="483870"/>
                  </a:lnTo>
                  <a:lnTo>
                    <a:pt x="11556" y="486410"/>
                  </a:lnTo>
                  <a:lnTo>
                    <a:pt x="12649" y="486410"/>
                  </a:lnTo>
                  <a:lnTo>
                    <a:pt x="13792" y="487680"/>
                  </a:lnTo>
                  <a:lnTo>
                    <a:pt x="14973" y="488950"/>
                  </a:lnTo>
                  <a:lnTo>
                    <a:pt x="16205" y="490220"/>
                  </a:lnTo>
                  <a:lnTo>
                    <a:pt x="17475" y="491490"/>
                  </a:lnTo>
                  <a:lnTo>
                    <a:pt x="18796" y="492760"/>
                  </a:lnTo>
                  <a:lnTo>
                    <a:pt x="21539" y="495300"/>
                  </a:lnTo>
                  <a:lnTo>
                    <a:pt x="22974" y="495300"/>
                  </a:lnTo>
                  <a:lnTo>
                    <a:pt x="25920" y="497840"/>
                  </a:lnTo>
                  <a:lnTo>
                    <a:pt x="27431" y="497840"/>
                  </a:lnTo>
                  <a:lnTo>
                    <a:pt x="30543" y="500380"/>
                  </a:lnTo>
                  <a:lnTo>
                    <a:pt x="455993" y="500380"/>
                  </a:lnTo>
                  <a:lnTo>
                    <a:pt x="456933" y="499110"/>
                  </a:lnTo>
                  <a:lnTo>
                    <a:pt x="458787" y="499110"/>
                  </a:lnTo>
                  <a:lnTo>
                    <a:pt x="460540" y="497840"/>
                  </a:lnTo>
                  <a:lnTo>
                    <a:pt x="461391" y="496570"/>
                  </a:lnTo>
                  <a:lnTo>
                    <a:pt x="462216" y="496570"/>
                  </a:lnTo>
                  <a:lnTo>
                    <a:pt x="463016" y="495300"/>
                  </a:lnTo>
                  <a:lnTo>
                    <a:pt x="464553" y="494030"/>
                  </a:lnTo>
                  <a:lnTo>
                    <a:pt x="465277" y="492760"/>
                  </a:lnTo>
                  <a:lnTo>
                    <a:pt x="465975" y="492760"/>
                  </a:lnTo>
                  <a:lnTo>
                    <a:pt x="467283" y="490220"/>
                  </a:lnTo>
                  <a:lnTo>
                    <a:pt x="467893" y="490220"/>
                  </a:lnTo>
                  <a:lnTo>
                    <a:pt x="469036" y="487680"/>
                  </a:lnTo>
                  <a:lnTo>
                    <a:pt x="533107" y="387350"/>
                  </a:lnTo>
                  <a:lnTo>
                    <a:pt x="533438" y="387350"/>
                  </a:lnTo>
                  <a:lnTo>
                    <a:pt x="533730" y="386080"/>
                  </a:lnTo>
                  <a:lnTo>
                    <a:pt x="533857" y="386080"/>
                  </a:lnTo>
                  <a:lnTo>
                    <a:pt x="533717" y="383540"/>
                  </a:lnTo>
                  <a:lnTo>
                    <a:pt x="533438" y="383540"/>
                  </a:lnTo>
                  <a:lnTo>
                    <a:pt x="533107" y="382270"/>
                  </a:lnTo>
                  <a:lnTo>
                    <a:pt x="532587" y="382270"/>
                  </a:lnTo>
                  <a:lnTo>
                    <a:pt x="532345" y="381000"/>
                  </a:lnTo>
                  <a:lnTo>
                    <a:pt x="530123" y="381000"/>
                  </a:lnTo>
                  <a:lnTo>
                    <a:pt x="529272" y="379730"/>
                  </a:lnTo>
                  <a:lnTo>
                    <a:pt x="190601" y="379730"/>
                  </a:lnTo>
                  <a:lnTo>
                    <a:pt x="190055" y="378460"/>
                  </a:lnTo>
                  <a:lnTo>
                    <a:pt x="189369" y="378460"/>
                  </a:lnTo>
                  <a:lnTo>
                    <a:pt x="189001" y="377190"/>
                  </a:lnTo>
                  <a:lnTo>
                    <a:pt x="188658" y="377190"/>
                  </a:lnTo>
                  <a:lnTo>
                    <a:pt x="188518" y="375920"/>
                  </a:lnTo>
                  <a:lnTo>
                    <a:pt x="188391" y="375920"/>
                  </a:lnTo>
                  <a:lnTo>
                    <a:pt x="188709" y="373380"/>
                  </a:lnTo>
                  <a:lnTo>
                    <a:pt x="188912" y="373380"/>
                  </a:lnTo>
                  <a:lnTo>
                    <a:pt x="189166" y="372110"/>
                  </a:lnTo>
                  <a:lnTo>
                    <a:pt x="228866" y="309880"/>
                  </a:lnTo>
                  <a:lnTo>
                    <a:pt x="229958" y="309880"/>
                  </a:lnTo>
                  <a:lnTo>
                    <a:pt x="230543" y="308610"/>
                  </a:lnTo>
                  <a:lnTo>
                    <a:pt x="582777" y="308610"/>
                  </a:lnTo>
                  <a:lnTo>
                    <a:pt x="583552" y="307340"/>
                  </a:lnTo>
                  <a:lnTo>
                    <a:pt x="584758" y="307340"/>
                  </a:lnTo>
                  <a:lnTo>
                    <a:pt x="584974" y="306070"/>
                  </a:lnTo>
                  <a:lnTo>
                    <a:pt x="585279" y="306070"/>
                  </a:lnTo>
                  <a:lnTo>
                    <a:pt x="642531" y="215900"/>
                  </a:lnTo>
                  <a:lnTo>
                    <a:pt x="642975" y="215900"/>
                  </a:lnTo>
                  <a:lnTo>
                    <a:pt x="643102" y="214630"/>
                  </a:lnTo>
                  <a:lnTo>
                    <a:pt x="642810" y="212090"/>
                  </a:lnTo>
                  <a:lnTo>
                    <a:pt x="642531" y="212090"/>
                  </a:lnTo>
                  <a:lnTo>
                    <a:pt x="642353" y="210820"/>
                  </a:lnTo>
                  <a:lnTo>
                    <a:pt x="641718" y="210820"/>
                  </a:lnTo>
                  <a:lnTo>
                    <a:pt x="641197" y="209550"/>
                  </a:lnTo>
                  <a:lnTo>
                    <a:pt x="301396" y="209550"/>
                  </a:lnTo>
                  <a:lnTo>
                    <a:pt x="300913" y="208280"/>
                  </a:lnTo>
                  <a:lnTo>
                    <a:pt x="299173" y="208280"/>
                  </a:lnTo>
                  <a:lnTo>
                    <a:pt x="298932" y="207010"/>
                  </a:lnTo>
                  <a:lnTo>
                    <a:pt x="298323" y="207010"/>
                  </a:lnTo>
                  <a:lnTo>
                    <a:pt x="298018" y="205740"/>
                  </a:lnTo>
                  <a:lnTo>
                    <a:pt x="297764" y="205740"/>
                  </a:lnTo>
                  <a:lnTo>
                    <a:pt x="297891" y="203200"/>
                  </a:lnTo>
                  <a:lnTo>
                    <a:pt x="298157" y="201930"/>
                  </a:lnTo>
                  <a:lnTo>
                    <a:pt x="298411" y="201930"/>
                  </a:lnTo>
                  <a:lnTo>
                    <a:pt x="339712" y="137160"/>
                  </a:lnTo>
                  <a:lnTo>
                    <a:pt x="340156" y="135890"/>
                  </a:lnTo>
                  <a:lnTo>
                    <a:pt x="341541" y="135890"/>
                  </a:lnTo>
                  <a:lnTo>
                    <a:pt x="342011" y="134620"/>
                  </a:lnTo>
                  <a:lnTo>
                    <a:pt x="694397" y="134620"/>
                  </a:lnTo>
                  <a:lnTo>
                    <a:pt x="694969" y="133350"/>
                  </a:lnTo>
                  <a:lnTo>
                    <a:pt x="695706" y="133350"/>
                  </a:lnTo>
                  <a:lnTo>
                    <a:pt x="696112" y="132080"/>
                  </a:lnTo>
                  <a:lnTo>
                    <a:pt x="759472" y="33020"/>
                  </a:lnTo>
                  <a:lnTo>
                    <a:pt x="759993" y="31750"/>
                  </a:lnTo>
                  <a:lnTo>
                    <a:pt x="760463" y="31750"/>
                  </a:lnTo>
                  <a:lnTo>
                    <a:pt x="760869" y="30480"/>
                  </a:lnTo>
                  <a:lnTo>
                    <a:pt x="761047" y="29210"/>
                  </a:lnTo>
                  <a:lnTo>
                    <a:pt x="761339" y="29210"/>
                  </a:lnTo>
                  <a:lnTo>
                    <a:pt x="761466" y="27940"/>
                  </a:lnTo>
                  <a:lnTo>
                    <a:pt x="761657" y="26670"/>
                  </a:lnTo>
                  <a:lnTo>
                    <a:pt x="761657" y="22860"/>
                  </a:lnTo>
                  <a:lnTo>
                    <a:pt x="761466" y="21590"/>
                  </a:lnTo>
                  <a:lnTo>
                    <a:pt x="761199" y="20320"/>
                  </a:lnTo>
                  <a:lnTo>
                    <a:pt x="760869" y="19050"/>
                  </a:lnTo>
                  <a:lnTo>
                    <a:pt x="760247" y="17780"/>
                  </a:lnTo>
                  <a:lnTo>
                    <a:pt x="759764" y="16510"/>
                  </a:lnTo>
                  <a:lnTo>
                    <a:pt x="759218" y="15240"/>
                  </a:lnTo>
                  <a:lnTo>
                    <a:pt x="758609" y="15240"/>
                  </a:lnTo>
                  <a:lnTo>
                    <a:pt x="757923" y="13970"/>
                  </a:lnTo>
                  <a:lnTo>
                    <a:pt x="757186" y="12700"/>
                  </a:lnTo>
                  <a:lnTo>
                    <a:pt x="756373" y="12700"/>
                  </a:lnTo>
                  <a:lnTo>
                    <a:pt x="755510" y="11430"/>
                  </a:lnTo>
                  <a:close/>
                </a:path>
                <a:path w="2431415" h="511810">
                  <a:moveTo>
                    <a:pt x="1310068" y="11430"/>
                  </a:moveTo>
                  <a:lnTo>
                    <a:pt x="856830" y="11430"/>
                  </a:lnTo>
                  <a:lnTo>
                    <a:pt x="843813" y="16510"/>
                  </a:lnTo>
                  <a:lnTo>
                    <a:pt x="837577" y="19050"/>
                  </a:lnTo>
                  <a:lnTo>
                    <a:pt x="834542" y="21590"/>
                  </a:lnTo>
                  <a:lnTo>
                    <a:pt x="831557" y="22860"/>
                  </a:lnTo>
                  <a:lnTo>
                    <a:pt x="828649" y="25400"/>
                  </a:lnTo>
                  <a:lnTo>
                    <a:pt x="825804" y="26670"/>
                  </a:lnTo>
                  <a:lnTo>
                    <a:pt x="823023" y="29210"/>
                  </a:lnTo>
                  <a:lnTo>
                    <a:pt x="799782" y="54610"/>
                  </a:lnTo>
                  <a:lnTo>
                    <a:pt x="517779" y="496570"/>
                  </a:lnTo>
                  <a:lnTo>
                    <a:pt x="517258" y="496570"/>
                  </a:lnTo>
                  <a:lnTo>
                    <a:pt x="517194" y="499110"/>
                  </a:lnTo>
                  <a:lnTo>
                    <a:pt x="517271" y="500380"/>
                  </a:lnTo>
                  <a:lnTo>
                    <a:pt x="636092" y="500380"/>
                  </a:lnTo>
                  <a:lnTo>
                    <a:pt x="649109" y="495300"/>
                  </a:lnTo>
                  <a:lnTo>
                    <a:pt x="655345" y="492760"/>
                  </a:lnTo>
                  <a:lnTo>
                    <a:pt x="658380" y="490220"/>
                  </a:lnTo>
                  <a:lnTo>
                    <a:pt x="661352" y="488950"/>
                  </a:lnTo>
                  <a:lnTo>
                    <a:pt x="664273" y="486410"/>
                  </a:lnTo>
                  <a:lnTo>
                    <a:pt x="667118" y="485140"/>
                  </a:lnTo>
                  <a:lnTo>
                    <a:pt x="669899" y="482600"/>
                  </a:lnTo>
                  <a:lnTo>
                    <a:pt x="691235" y="459740"/>
                  </a:lnTo>
                  <a:lnTo>
                    <a:pt x="693140" y="457200"/>
                  </a:lnTo>
                  <a:lnTo>
                    <a:pt x="897813" y="137160"/>
                  </a:lnTo>
                  <a:lnTo>
                    <a:pt x="898258" y="135890"/>
                  </a:lnTo>
                  <a:lnTo>
                    <a:pt x="899642" y="135890"/>
                  </a:lnTo>
                  <a:lnTo>
                    <a:pt x="900125" y="134620"/>
                  </a:lnTo>
                  <a:lnTo>
                    <a:pt x="1249011" y="134620"/>
                  </a:lnTo>
                  <a:lnTo>
                    <a:pt x="1313815" y="33020"/>
                  </a:lnTo>
                  <a:lnTo>
                    <a:pt x="1314361" y="31750"/>
                  </a:lnTo>
                  <a:lnTo>
                    <a:pt x="1314615" y="31750"/>
                  </a:lnTo>
                  <a:lnTo>
                    <a:pt x="1315059" y="30480"/>
                  </a:lnTo>
                  <a:lnTo>
                    <a:pt x="1315427" y="29210"/>
                  </a:lnTo>
                  <a:lnTo>
                    <a:pt x="1315720" y="27940"/>
                  </a:lnTo>
                  <a:lnTo>
                    <a:pt x="1315935" y="26670"/>
                  </a:lnTo>
                  <a:lnTo>
                    <a:pt x="1316075" y="26670"/>
                  </a:lnTo>
                  <a:lnTo>
                    <a:pt x="1315923" y="21590"/>
                  </a:lnTo>
                  <a:lnTo>
                    <a:pt x="1315707" y="21590"/>
                  </a:lnTo>
                  <a:lnTo>
                    <a:pt x="1315415" y="20320"/>
                  </a:lnTo>
                  <a:lnTo>
                    <a:pt x="1315046" y="19050"/>
                  </a:lnTo>
                  <a:lnTo>
                    <a:pt x="1314602" y="17780"/>
                  </a:lnTo>
                  <a:lnTo>
                    <a:pt x="1314081" y="16510"/>
                  </a:lnTo>
                  <a:lnTo>
                    <a:pt x="1313497" y="15240"/>
                  </a:lnTo>
                  <a:lnTo>
                    <a:pt x="1312837" y="15240"/>
                  </a:lnTo>
                  <a:lnTo>
                    <a:pt x="1312113" y="13970"/>
                  </a:lnTo>
                  <a:lnTo>
                    <a:pt x="1311338" y="12700"/>
                  </a:lnTo>
                  <a:lnTo>
                    <a:pt x="1310932" y="12700"/>
                  </a:lnTo>
                  <a:lnTo>
                    <a:pt x="1310068" y="11430"/>
                  </a:lnTo>
                  <a:close/>
                </a:path>
                <a:path w="2431415" h="511810">
                  <a:moveTo>
                    <a:pt x="1565605" y="499110"/>
                  </a:moveTo>
                  <a:lnTo>
                    <a:pt x="1137958" y="499110"/>
                  </a:lnTo>
                  <a:lnTo>
                    <a:pt x="1139545" y="500380"/>
                  </a:lnTo>
                  <a:lnTo>
                    <a:pt x="1564589" y="500380"/>
                  </a:lnTo>
                  <a:lnTo>
                    <a:pt x="1565605" y="499110"/>
                  </a:lnTo>
                  <a:close/>
                </a:path>
                <a:path w="2431415" h="511810">
                  <a:moveTo>
                    <a:pt x="1569440" y="496570"/>
                  </a:moveTo>
                  <a:lnTo>
                    <a:pt x="1133335" y="496570"/>
                  </a:lnTo>
                  <a:lnTo>
                    <a:pt x="1136396" y="499110"/>
                  </a:lnTo>
                  <a:lnTo>
                    <a:pt x="1566595" y="499110"/>
                  </a:lnTo>
                  <a:lnTo>
                    <a:pt x="1567561" y="497840"/>
                  </a:lnTo>
                  <a:lnTo>
                    <a:pt x="1568513" y="497840"/>
                  </a:lnTo>
                  <a:lnTo>
                    <a:pt x="1569440" y="496570"/>
                  </a:lnTo>
                  <a:close/>
                </a:path>
                <a:path w="2431415" h="511810">
                  <a:moveTo>
                    <a:pt x="1863458" y="11430"/>
                  </a:moveTo>
                  <a:lnTo>
                    <a:pt x="1410665" y="11430"/>
                  </a:lnTo>
                  <a:lnTo>
                    <a:pt x="1397647" y="16510"/>
                  </a:lnTo>
                  <a:lnTo>
                    <a:pt x="1391412" y="19050"/>
                  </a:lnTo>
                  <a:lnTo>
                    <a:pt x="1388376" y="21590"/>
                  </a:lnTo>
                  <a:lnTo>
                    <a:pt x="1385404" y="22860"/>
                  </a:lnTo>
                  <a:lnTo>
                    <a:pt x="1382496" y="25400"/>
                  </a:lnTo>
                  <a:lnTo>
                    <a:pt x="1379639" y="26670"/>
                  </a:lnTo>
                  <a:lnTo>
                    <a:pt x="1376870" y="29210"/>
                  </a:lnTo>
                  <a:lnTo>
                    <a:pt x="1353616" y="54610"/>
                  </a:lnTo>
                  <a:lnTo>
                    <a:pt x="1115898" y="426720"/>
                  </a:lnTo>
                  <a:lnTo>
                    <a:pt x="1114996" y="427990"/>
                  </a:lnTo>
                  <a:lnTo>
                    <a:pt x="1114145" y="429260"/>
                  </a:lnTo>
                  <a:lnTo>
                    <a:pt x="1113345" y="431800"/>
                  </a:lnTo>
                  <a:lnTo>
                    <a:pt x="1112596" y="433070"/>
                  </a:lnTo>
                  <a:lnTo>
                    <a:pt x="1111897" y="434340"/>
                  </a:lnTo>
                  <a:lnTo>
                    <a:pt x="1111262" y="435610"/>
                  </a:lnTo>
                  <a:lnTo>
                    <a:pt x="1110678" y="438150"/>
                  </a:lnTo>
                  <a:lnTo>
                    <a:pt x="1110157" y="439420"/>
                  </a:lnTo>
                  <a:lnTo>
                    <a:pt x="1109687" y="440690"/>
                  </a:lnTo>
                  <a:lnTo>
                    <a:pt x="1109281" y="441960"/>
                  </a:lnTo>
                  <a:lnTo>
                    <a:pt x="1108925" y="444500"/>
                  </a:lnTo>
                  <a:lnTo>
                    <a:pt x="1108633" y="445770"/>
                  </a:lnTo>
                  <a:lnTo>
                    <a:pt x="1108392" y="447040"/>
                  </a:lnTo>
                  <a:lnTo>
                    <a:pt x="1108214" y="449580"/>
                  </a:lnTo>
                  <a:lnTo>
                    <a:pt x="1108163" y="457200"/>
                  </a:lnTo>
                  <a:lnTo>
                    <a:pt x="1108227" y="458470"/>
                  </a:lnTo>
                  <a:lnTo>
                    <a:pt x="1108405" y="459740"/>
                  </a:lnTo>
                  <a:lnTo>
                    <a:pt x="1108646" y="461010"/>
                  </a:lnTo>
                  <a:lnTo>
                    <a:pt x="1108938" y="463550"/>
                  </a:lnTo>
                  <a:lnTo>
                    <a:pt x="1109294" y="464820"/>
                  </a:lnTo>
                  <a:lnTo>
                    <a:pt x="1109713" y="466090"/>
                  </a:lnTo>
                  <a:lnTo>
                    <a:pt x="1110195" y="468630"/>
                  </a:lnTo>
                  <a:lnTo>
                    <a:pt x="1110716" y="469900"/>
                  </a:lnTo>
                  <a:lnTo>
                    <a:pt x="1111300" y="471170"/>
                  </a:lnTo>
                  <a:lnTo>
                    <a:pt x="1111948" y="472440"/>
                  </a:lnTo>
                  <a:lnTo>
                    <a:pt x="1112647" y="474980"/>
                  </a:lnTo>
                  <a:lnTo>
                    <a:pt x="1113383" y="476250"/>
                  </a:lnTo>
                  <a:lnTo>
                    <a:pt x="1114196" y="477520"/>
                  </a:lnTo>
                  <a:lnTo>
                    <a:pt x="1115047" y="478790"/>
                  </a:lnTo>
                  <a:lnTo>
                    <a:pt x="1115961" y="480060"/>
                  </a:lnTo>
                  <a:lnTo>
                    <a:pt x="1116914" y="482600"/>
                  </a:lnTo>
                  <a:lnTo>
                    <a:pt x="1126236" y="492760"/>
                  </a:lnTo>
                  <a:lnTo>
                    <a:pt x="1127582" y="492760"/>
                  </a:lnTo>
                  <a:lnTo>
                    <a:pt x="1128966" y="494030"/>
                  </a:lnTo>
                  <a:lnTo>
                    <a:pt x="1131849" y="496570"/>
                  </a:lnTo>
                  <a:lnTo>
                    <a:pt x="1570342" y="496570"/>
                  </a:lnTo>
                  <a:lnTo>
                    <a:pt x="1572069" y="494030"/>
                  </a:lnTo>
                  <a:lnTo>
                    <a:pt x="1572882" y="494030"/>
                  </a:lnTo>
                  <a:lnTo>
                    <a:pt x="1573682" y="492760"/>
                  </a:lnTo>
                  <a:lnTo>
                    <a:pt x="1574444" y="491490"/>
                  </a:lnTo>
                  <a:lnTo>
                    <a:pt x="1575181" y="491490"/>
                  </a:lnTo>
                  <a:lnTo>
                    <a:pt x="1576552" y="488950"/>
                  </a:lnTo>
                  <a:lnTo>
                    <a:pt x="1577187" y="487680"/>
                  </a:lnTo>
                  <a:lnTo>
                    <a:pt x="1646113" y="379730"/>
                  </a:lnTo>
                  <a:lnTo>
                    <a:pt x="1299349" y="379730"/>
                  </a:lnTo>
                  <a:lnTo>
                    <a:pt x="1298854" y="378460"/>
                  </a:lnTo>
                  <a:lnTo>
                    <a:pt x="1298422" y="378460"/>
                  </a:lnTo>
                  <a:lnTo>
                    <a:pt x="1298079" y="377190"/>
                  </a:lnTo>
                  <a:lnTo>
                    <a:pt x="1297762" y="377190"/>
                  </a:lnTo>
                  <a:lnTo>
                    <a:pt x="1297635" y="375920"/>
                  </a:lnTo>
                  <a:lnTo>
                    <a:pt x="1297762" y="373380"/>
                  </a:lnTo>
                  <a:lnTo>
                    <a:pt x="1298232" y="373380"/>
                  </a:lnTo>
                  <a:lnTo>
                    <a:pt x="1448866" y="137160"/>
                  </a:lnTo>
                  <a:lnTo>
                    <a:pt x="1449311" y="135890"/>
                  </a:lnTo>
                  <a:lnTo>
                    <a:pt x="1450695" y="135890"/>
                  </a:lnTo>
                  <a:lnTo>
                    <a:pt x="1451178" y="134620"/>
                  </a:lnTo>
                  <a:lnTo>
                    <a:pt x="1802549" y="134620"/>
                  </a:lnTo>
                  <a:lnTo>
                    <a:pt x="1803120" y="133350"/>
                  </a:lnTo>
                  <a:lnTo>
                    <a:pt x="1803755" y="133350"/>
                  </a:lnTo>
                  <a:lnTo>
                    <a:pt x="1804276" y="132080"/>
                  </a:lnTo>
                  <a:lnTo>
                    <a:pt x="1867357" y="34290"/>
                  </a:lnTo>
                  <a:lnTo>
                    <a:pt x="1867941" y="33020"/>
                  </a:lnTo>
                  <a:lnTo>
                    <a:pt x="1868449" y="31750"/>
                  </a:lnTo>
                  <a:lnTo>
                    <a:pt x="1868893" y="30480"/>
                  </a:lnTo>
                  <a:lnTo>
                    <a:pt x="1869262" y="29210"/>
                  </a:lnTo>
                  <a:lnTo>
                    <a:pt x="1869427" y="29210"/>
                  </a:lnTo>
                  <a:lnTo>
                    <a:pt x="1869681" y="27940"/>
                  </a:lnTo>
                  <a:lnTo>
                    <a:pt x="1869859" y="26670"/>
                  </a:lnTo>
                  <a:lnTo>
                    <a:pt x="1869668" y="21590"/>
                  </a:lnTo>
                  <a:lnTo>
                    <a:pt x="1869414" y="20320"/>
                  </a:lnTo>
                  <a:lnTo>
                    <a:pt x="1869071" y="19050"/>
                  </a:lnTo>
                  <a:lnTo>
                    <a:pt x="1868881" y="19050"/>
                  </a:lnTo>
                  <a:lnTo>
                    <a:pt x="1868436" y="17780"/>
                  </a:lnTo>
                  <a:lnTo>
                    <a:pt x="1867916" y="16510"/>
                  </a:lnTo>
                  <a:lnTo>
                    <a:pt x="1867331" y="15240"/>
                  </a:lnTo>
                  <a:lnTo>
                    <a:pt x="1867014" y="15240"/>
                  </a:lnTo>
                  <a:lnTo>
                    <a:pt x="1866328" y="13970"/>
                  </a:lnTo>
                  <a:lnTo>
                    <a:pt x="1865960" y="13970"/>
                  </a:lnTo>
                  <a:lnTo>
                    <a:pt x="1864766" y="12700"/>
                  </a:lnTo>
                  <a:lnTo>
                    <a:pt x="1864347" y="12700"/>
                  </a:lnTo>
                  <a:lnTo>
                    <a:pt x="1863458" y="11430"/>
                  </a:lnTo>
                  <a:close/>
                </a:path>
                <a:path w="2431415" h="511810">
                  <a:moveTo>
                    <a:pt x="1047432" y="433070"/>
                  </a:moveTo>
                  <a:lnTo>
                    <a:pt x="787857" y="433070"/>
                  </a:lnTo>
                  <a:lnTo>
                    <a:pt x="788454" y="434340"/>
                  </a:lnTo>
                  <a:lnTo>
                    <a:pt x="1046302" y="434340"/>
                  </a:lnTo>
                  <a:lnTo>
                    <a:pt x="1047432" y="433070"/>
                  </a:lnTo>
                  <a:close/>
                </a:path>
                <a:path w="2431415" h="511810">
                  <a:moveTo>
                    <a:pt x="1058887" y="427990"/>
                  </a:moveTo>
                  <a:lnTo>
                    <a:pt x="785812" y="427990"/>
                  </a:lnTo>
                  <a:lnTo>
                    <a:pt x="785660" y="429260"/>
                  </a:lnTo>
                  <a:lnTo>
                    <a:pt x="785964" y="431800"/>
                  </a:lnTo>
                  <a:lnTo>
                    <a:pt x="786257" y="431800"/>
                  </a:lnTo>
                  <a:lnTo>
                    <a:pt x="786625" y="433070"/>
                  </a:lnTo>
                  <a:lnTo>
                    <a:pt x="1050747" y="433070"/>
                  </a:lnTo>
                  <a:lnTo>
                    <a:pt x="1051826" y="431800"/>
                  </a:lnTo>
                  <a:lnTo>
                    <a:pt x="1053934" y="430530"/>
                  </a:lnTo>
                  <a:lnTo>
                    <a:pt x="1055966" y="430530"/>
                  </a:lnTo>
                  <a:lnTo>
                    <a:pt x="1056970" y="429260"/>
                  </a:lnTo>
                  <a:lnTo>
                    <a:pt x="1057935" y="429260"/>
                  </a:lnTo>
                  <a:lnTo>
                    <a:pt x="1058887" y="427990"/>
                  </a:lnTo>
                  <a:close/>
                </a:path>
                <a:path w="2431415" h="511810">
                  <a:moveTo>
                    <a:pt x="1249011" y="134620"/>
                  </a:moveTo>
                  <a:lnTo>
                    <a:pt x="1091425" y="134620"/>
                  </a:lnTo>
                  <a:lnTo>
                    <a:pt x="1091895" y="135890"/>
                  </a:lnTo>
                  <a:lnTo>
                    <a:pt x="1093279" y="135890"/>
                  </a:lnTo>
                  <a:lnTo>
                    <a:pt x="1093724" y="137160"/>
                  </a:lnTo>
                  <a:lnTo>
                    <a:pt x="1094244" y="137160"/>
                  </a:lnTo>
                  <a:lnTo>
                    <a:pt x="1094384" y="138430"/>
                  </a:lnTo>
                  <a:lnTo>
                    <a:pt x="1094536" y="138430"/>
                  </a:lnTo>
                  <a:lnTo>
                    <a:pt x="1094689" y="139700"/>
                  </a:lnTo>
                  <a:lnTo>
                    <a:pt x="1094536" y="140970"/>
                  </a:lnTo>
                  <a:lnTo>
                    <a:pt x="1094384" y="140970"/>
                  </a:lnTo>
                  <a:lnTo>
                    <a:pt x="1094257" y="142240"/>
                  </a:lnTo>
                  <a:lnTo>
                    <a:pt x="1094105" y="142240"/>
                  </a:lnTo>
                  <a:lnTo>
                    <a:pt x="984326" y="313690"/>
                  </a:lnTo>
                  <a:lnTo>
                    <a:pt x="983881" y="314960"/>
                  </a:lnTo>
                  <a:lnTo>
                    <a:pt x="982802" y="314960"/>
                  </a:lnTo>
                  <a:lnTo>
                    <a:pt x="982179" y="316230"/>
                  </a:lnTo>
                  <a:lnTo>
                    <a:pt x="857796" y="316230"/>
                  </a:lnTo>
                  <a:lnTo>
                    <a:pt x="857186" y="317500"/>
                  </a:lnTo>
                  <a:lnTo>
                    <a:pt x="855903" y="317500"/>
                  </a:lnTo>
                  <a:lnTo>
                    <a:pt x="855611" y="318770"/>
                  </a:lnTo>
                  <a:lnTo>
                    <a:pt x="786244" y="426720"/>
                  </a:lnTo>
                  <a:lnTo>
                    <a:pt x="786091" y="427990"/>
                  </a:lnTo>
                  <a:lnTo>
                    <a:pt x="1059815" y="427990"/>
                  </a:lnTo>
                  <a:lnTo>
                    <a:pt x="1060716" y="426720"/>
                  </a:lnTo>
                  <a:lnTo>
                    <a:pt x="1061580" y="425450"/>
                  </a:lnTo>
                  <a:lnTo>
                    <a:pt x="1062431" y="425450"/>
                  </a:lnTo>
                  <a:lnTo>
                    <a:pt x="1063256" y="424180"/>
                  </a:lnTo>
                  <a:lnTo>
                    <a:pt x="1064056" y="424180"/>
                  </a:lnTo>
                  <a:lnTo>
                    <a:pt x="1065555" y="421640"/>
                  </a:lnTo>
                  <a:lnTo>
                    <a:pt x="1066253" y="420370"/>
                  </a:lnTo>
                  <a:lnTo>
                    <a:pt x="1066927" y="420370"/>
                  </a:lnTo>
                  <a:lnTo>
                    <a:pt x="1067562" y="419100"/>
                  </a:lnTo>
                  <a:lnTo>
                    <a:pt x="1249011" y="134620"/>
                  </a:lnTo>
                  <a:close/>
                </a:path>
                <a:path w="2431415" h="511810">
                  <a:moveTo>
                    <a:pt x="1755406" y="203200"/>
                  </a:moveTo>
                  <a:lnTo>
                    <a:pt x="1523060" y="203200"/>
                  </a:lnTo>
                  <a:lnTo>
                    <a:pt x="1455991" y="308610"/>
                  </a:lnTo>
                  <a:lnTo>
                    <a:pt x="1455674" y="308610"/>
                  </a:lnTo>
                  <a:lnTo>
                    <a:pt x="1455534" y="309880"/>
                  </a:lnTo>
                  <a:lnTo>
                    <a:pt x="1455381" y="309880"/>
                  </a:lnTo>
                  <a:lnTo>
                    <a:pt x="1455229" y="311150"/>
                  </a:lnTo>
                  <a:lnTo>
                    <a:pt x="1455381" y="312420"/>
                  </a:lnTo>
                  <a:lnTo>
                    <a:pt x="1455547" y="312420"/>
                  </a:lnTo>
                  <a:lnTo>
                    <a:pt x="1455750" y="313690"/>
                  </a:lnTo>
                  <a:lnTo>
                    <a:pt x="1456296" y="313690"/>
                  </a:lnTo>
                  <a:lnTo>
                    <a:pt x="1456766" y="314960"/>
                  </a:lnTo>
                  <a:lnTo>
                    <a:pt x="1457871" y="314960"/>
                  </a:lnTo>
                  <a:lnTo>
                    <a:pt x="1458188" y="316230"/>
                  </a:lnTo>
                  <a:lnTo>
                    <a:pt x="1533474" y="316230"/>
                  </a:lnTo>
                  <a:lnTo>
                    <a:pt x="1534058" y="317500"/>
                  </a:lnTo>
                  <a:lnTo>
                    <a:pt x="1534820" y="317500"/>
                  </a:lnTo>
                  <a:lnTo>
                    <a:pt x="1535239" y="318770"/>
                  </a:lnTo>
                  <a:lnTo>
                    <a:pt x="1535734" y="318770"/>
                  </a:lnTo>
                  <a:lnTo>
                    <a:pt x="1535912" y="320040"/>
                  </a:lnTo>
                  <a:lnTo>
                    <a:pt x="1535976" y="321310"/>
                  </a:lnTo>
                  <a:lnTo>
                    <a:pt x="1535912" y="322580"/>
                  </a:lnTo>
                  <a:lnTo>
                    <a:pt x="1535747" y="322580"/>
                  </a:lnTo>
                  <a:lnTo>
                    <a:pt x="1535353" y="323850"/>
                  </a:lnTo>
                  <a:lnTo>
                    <a:pt x="1500543" y="378460"/>
                  </a:lnTo>
                  <a:lnTo>
                    <a:pt x="1499971" y="378460"/>
                  </a:lnTo>
                  <a:lnTo>
                    <a:pt x="1499717" y="379730"/>
                  </a:lnTo>
                  <a:lnTo>
                    <a:pt x="1646113" y="379730"/>
                  </a:lnTo>
                  <a:lnTo>
                    <a:pt x="1755584" y="208280"/>
                  </a:lnTo>
                  <a:lnTo>
                    <a:pt x="1756029" y="208280"/>
                  </a:lnTo>
                  <a:lnTo>
                    <a:pt x="1756156" y="207010"/>
                  </a:lnTo>
                  <a:lnTo>
                    <a:pt x="1755863" y="204470"/>
                  </a:lnTo>
                  <a:lnTo>
                    <a:pt x="1755571" y="204470"/>
                  </a:lnTo>
                  <a:lnTo>
                    <a:pt x="1755406" y="203200"/>
                  </a:lnTo>
                  <a:close/>
                </a:path>
                <a:path w="2431415" h="511810">
                  <a:moveTo>
                    <a:pt x="1753971" y="201930"/>
                  </a:moveTo>
                  <a:lnTo>
                    <a:pt x="1524025" y="201930"/>
                  </a:lnTo>
                  <a:lnTo>
                    <a:pt x="1523758" y="203200"/>
                  </a:lnTo>
                  <a:lnTo>
                    <a:pt x="1754517" y="203200"/>
                  </a:lnTo>
                  <a:lnTo>
                    <a:pt x="1753971" y="201930"/>
                  </a:lnTo>
                  <a:close/>
                </a:path>
                <a:path w="2431415" h="511810">
                  <a:moveTo>
                    <a:pt x="754126" y="10160"/>
                  </a:moveTo>
                  <a:lnTo>
                    <a:pt x="308470" y="10160"/>
                  </a:lnTo>
                  <a:lnTo>
                    <a:pt x="305409" y="11430"/>
                  </a:lnTo>
                  <a:lnTo>
                    <a:pt x="754595" y="11430"/>
                  </a:lnTo>
                  <a:lnTo>
                    <a:pt x="754126" y="10160"/>
                  </a:lnTo>
                  <a:close/>
                </a:path>
                <a:path w="2431415" h="511810">
                  <a:moveTo>
                    <a:pt x="1308201" y="10160"/>
                  </a:moveTo>
                  <a:lnTo>
                    <a:pt x="863549" y="10160"/>
                  </a:lnTo>
                  <a:lnTo>
                    <a:pt x="860171" y="11430"/>
                  </a:lnTo>
                  <a:lnTo>
                    <a:pt x="1309154" y="11430"/>
                  </a:lnTo>
                  <a:lnTo>
                    <a:pt x="1308201" y="10160"/>
                  </a:lnTo>
                  <a:close/>
                </a:path>
                <a:path w="2431415" h="511810">
                  <a:moveTo>
                    <a:pt x="1861540" y="10160"/>
                  </a:moveTo>
                  <a:lnTo>
                    <a:pt x="1417383" y="10160"/>
                  </a:lnTo>
                  <a:lnTo>
                    <a:pt x="1414005" y="11430"/>
                  </a:lnTo>
                  <a:lnTo>
                    <a:pt x="1863001" y="11430"/>
                  </a:lnTo>
                  <a:lnTo>
                    <a:pt x="1861540" y="10160"/>
                  </a:lnTo>
                  <a:close/>
                </a:path>
                <a:path w="2431415" h="511810">
                  <a:moveTo>
                    <a:pt x="751065" y="8890"/>
                  </a:moveTo>
                  <a:lnTo>
                    <a:pt x="314617" y="8890"/>
                  </a:lnTo>
                  <a:lnTo>
                    <a:pt x="311531" y="10160"/>
                  </a:lnTo>
                  <a:lnTo>
                    <a:pt x="752119" y="10160"/>
                  </a:lnTo>
                  <a:lnTo>
                    <a:pt x="751065" y="8890"/>
                  </a:lnTo>
                  <a:close/>
                </a:path>
                <a:path w="2431415" h="511810">
                  <a:moveTo>
                    <a:pt x="1306156" y="8890"/>
                  </a:moveTo>
                  <a:lnTo>
                    <a:pt x="870369" y="8890"/>
                  </a:lnTo>
                  <a:lnTo>
                    <a:pt x="866952" y="10160"/>
                  </a:lnTo>
                  <a:lnTo>
                    <a:pt x="1306677" y="10160"/>
                  </a:lnTo>
                  <a:lnTo>
                    <a:pt x="1306156" y="8890"/>
                  </a:lnTo>
                  <a:close/>
                </a:path>
                <a:path w="2431415" h="511810">
                  <a:moveTo>
                    <a:pt x="1860003" y="8890"/>
                  </a:moveTo>
                  <a:lnTo>
                    <a:pt x="1424203" y="8890"/>
                  </a:lnTo>
                  <a:lnTo>
                    <a:pt x="1420787" y="10160"/>
                  </a:lnTo>
                  <a:lnTo>
                    <a:pt x="1860524" y="10160"/>
                  </a:lnTo>
                  <a:lnTo>
                    <a:pt x="1860003" y="8890"/>
                  </a:lnTo>
                  <a:close/>
                </a:path>
                <a:path w="2431415" h="511810">
                  <a:moveTo>
                    <a:pt x="746747" y="7620"/>
                  </a:moveTo>
                  <a:lnTo>
                    <a:pt x="323799" y="7620"/>
                  </a:lnTo>
                  <a:lnTo>
                    <a:pt x="320738" y="8890"/>
                  </a:lnTo>
                  <a:lnTo>
                    <a:pt x="747826" y="8890"/>
                  </a:lnTo>
                  <a:lnTo>
                    <a:pt x="746747" y="7620"/>
                  </a:lnTo>
                  <a:close/>
                </a:path>
                <a:path w="2431415" h="511810">
                  <a:moveTo>
                    <a:pt x="1301165" y="7620"/>
                  </a:moveTo>
                  <a:lnTo>
                    <a:pt x="880706" y="7620"/>
                  </a:lnTo>
                  <a:lnTo>
                    <a:pt x="877252" y="8890"/>
                  </a:lnTo>
                  <a:lnTo>
                    <a:pt x="1302308" y="8890"/>
                  </a:lnTo>
                  <a:lnTo>
                    <a:pt x="1301165" y="7620"/>
                  </a:lnTo>
                  <a:close/>
                </a:path>
                <a:path w="2431415" h="511810">
                  <a:moveTo>
                    <a:pt x="1855012" y="7620"/>
                  </a:moveTo>
                  <a:lnTo>
                    <a:pt x="1434541" y="7620"/>
                  </a:lnTo>
                  <a:lnTo>
                    <a:pt x="1431086" y="8890"/>
                  </a:lnTo>
                  <a:lnTo>
                    <a:pt x="1856155" y="8890"/>
                  </a:lnTo>
                  <a:lnTo>
                    <a:pt x="1855012" y="7620"/>
                  </a:lnTo>
                  <a:close/>
                </a:path>
                <a:path w="2431415" h="511810">
                  <a:moveTo>
                    <a:pt x="1952752" y="2540"/>
                  </a:moveTo>
                  <a:lnTo>
                    <a:pt x="1940623" y="2540"/>
                  </a:lnTo>
                  <a:lnTo>
                    <a:pt x="1940064" y="3810"/>
                  </a:lnTo>
                  <a:lnTo>
                    <a:pt x="1953133" y="3810"/>
                  </a:lnTo>
                  <a:lnTo>
                    <a:pt x="1952752" y="2540"/>
                  </a:lnTo>
                  <a:close/>
                </a:path>
                <a:path w="2431415" h="511810">
                  <a:moveTo>
                    <a:pt x="1951418" y="1270"/>
                  </a:moveTo>
                  <a:lnTo>
                    <a:pt x="1942147" y="1270"/>
                  </a:lnTo>
                  <a:lnTo>
                    <a:pt x="1941233" y="2540"/>
                  </a:lnTo>
                  <a:lnTo>
                    <a:pt x="1952117" y="2540"/>
                  </a:lnTo>
                  <a:lnTo>
                    <a:pt x="1951418" y="1270"/>
                  </a:lnTo>
                  <a:close/>
                </a:path>
                <a:path w="2431415" h="511810">
                  <a:moveTo>
                    <a:pt x="1948789" y="0"/>
                  </a:moveTo>
                  <a:lnTo>
                    <a:pt x="1944789" y="0"/>
                  </a:lnTo>
                  <a:lnTo>
                    <a:pt x="1944230" y="1270"/>
                  </a:lnTo>
                  <a:lnTo>
                    <a:pt x="1949348" y="1270"/>
                  </a:lnTo>
                  <a:lnTo>
                    <a:pt x="1948789" y="0"/>
                  </a:lnTo>
                  <a:close/>
                </a:path>
              </a:pathLst>
            </a:custGeom>
            <a:solidFill>
              <a:schemeClr val="accent2"/>
            </a:solidFill>
          </p:spPr>
          <p:txBody>
            <a:bodyPr wrap="square" lIns="0" tIns="0" rIns="0" bIns="0" rtlCol="0"/>
            <a:lstStyle/>
            <a:p>
              <a:pPr algn="ctr"/>
              <a:endParaRPr/>
            </a:p>
          </p:txBody>
        </p:sp>
        <p:sp>
          <p:nvSpPr>
            <p:cNvPr id="7" name="Text Box 2">
              <a:hlinkClick r:id="rId2"/>
              <a:extLst>
                <a:ext uri="{FF2B5EF4-FFF2-40B4-BE49-F238E27FC236}">
                  <a16:creationId xmlns:a16="http://schemas.microsoft.com/office/drawing/2014/main" id="{A948C339-D3A0-4038-38B9-4F42FB54015E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832181" y="6292302"/>
              <a:ext cx="1336862" cy="2308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mo" panose="020B0604020202020204" pitchFamily="34" charset="0"/>
                  <a:ea typeface="Arimo" panose="020B0604020202020204" pitchFamily="34" charset="0"/>
                  <a:cs typeface="Arimo" panose="020B0604020202020204" pitchFamily="34" charset="0"/>
                </a:rPr>
                <a:t>EUROPOS.GROUP</a:t>
              </a:r>
              <a:endParaRPr lang="x-none" altLang="x-non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  <a:sym typeface="Poppins SemiBold" charset="0"/>
              </a:endParaRPr>
            </a:p>
          </p:txBody>
        </p:sp>
        <p:sp>
          <p:nvSpPr>
            <p:cNvPr id="8" name="Text Box 2">
              <a:extLst>
                <a:ext uri="{FF2B5EF4-FFF2-40B4-BE49-F238E27FC236}">
                  <a16:creationId xmlns:a16="http://schemas.microsoft.com/office/drawing/2014/main" id="{1C2A62B4-851E-7AD3-ADDE-C124259B59D5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2328917" y="6287049"/>
              <a:ext cx="1711455" cy="2308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mo" panose="020B0604020202020204" pitchFamily="34" charset="0"/>
                  <a:ea typeface="Arimo" panose="020B0604020202020204" pitchFamily="34" charset="0"/>
                  <a:cs typeface="Arimo" panose="020B0604020202020204" pitchFamily="34" charset="0"/>
                </a:rPr>
                <a:t>EUROPOS.RU</a:t>
              </a:r>
              <a:endParaRPr lang="x-none" altLang="x-non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  <a:sym typeface="Poppins SemiBold" charset="0"/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C181C3D4-0DA0-56E8-61DC-D41B243670F0}"/>
              </a:ext>
            </a:extLst>
          </p:cNvPr>
          <p:cNvSpPr txBox="1"/>
          <p:nvPr/>
        </p:nvSpPr>
        <p:spPr>
          <a:xfrm>
            <a:off x="9616440" y="464588"/>
            <a:ext cx="17013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 Medium" panose="00000600000000000000" pitchFamily="2" charset="-52"/>
                <a:ea typeface="Open Sans" panose="020B0606030504020204" pitchFamily="34" charset="0"/>
                <a:cs typeface="Open Sans" panose="020B0606030504020204" pitchFamily="34" charset="0"/>
              </a:rPr>
              <a:t>BAKE PRO</a:t>
            </a: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09E5CE7D-28B5-AE97-1B62-D386E477C699}"/>
              </a:ext>
            </a:extLst>
          </p:cNvPr>
          <p:cNvCxnSpPr>
            <a:cxnSpLocks/>
          </p:cNvCxnSpPr>
          <p:nvPr/>
        </p:nvCxnSpPr>
        <p:spPr>
          <a:xfrm>
            <a:off x="9860280" y="868812"/>
            <a:ext cx="2331720" cy="0"/>
          </a:xfrm>
          <a:prstGeom prst="line">
            <a:avLst/>
          </a:prstGeom>
          <a:ln>
            <a:solidFill>
              <a:srgbClr val="B2B2B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BD89032-8F2D-42FA-2EF2-C8ACC03687C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74713" y="2101977"/>
            <a:ext cx="4838218" cy="355927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AAF01FE-7635-4C80-467F-EFED5A4F4E5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052005" y="2161993"/>
            <a:ext cx="3657600" cy="343924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D7BDBE2-13EA-3B7D-2A24-A2D514C44B98}"/>
              </a:ext>
            </a:extLst>
          </p:cNvPr>
          <p:cNvSpPr txBox="1"/>
          <p:nvPr/>
        </p:nvSpPr>
        <p:spPr>
          <a:xfrm>
            <a:off x="2451437" y="1555199"/>
            <a:ext cx="20768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80 шт. на паллете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071E690-2DA1-4A73-094A-08825043BBBF}"/>
              </a:ext>
            </a:extLst>
          </p:cNvPr>
          <p:cNvSpPr txBox="1"/>
          <p:nvPr/>
        </p:nvSpPr>
        <p:spPr>
          <a:xfrm>
            <a:off x="7912512" y="1555199"/>
            <a:ext cx="17092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 шт. в коробе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BA80EB3-C7C3-783A-B6D4-2BEED2B36101}"/>
              </a:ext>
            </a:extLst>
          </p:cNvPr>
          <p:cNvSpPr txBox="1"/>
          <p:nvPr/>
        </p:nvSpPr>
        <p:spPr>
          <a:xfrm>
            <a:off x="790305" y="444268"/>
            <a:ext cx="56393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accent1"/>
                </a:solidFill>
                <a:latin typeface="Montserrat ExtraBold" panose="00000900000000000000" pitchFamily="2" charset="-52"/>
                <a:ea typeface="Open Sans" panose="020B0606030504020204" pitchFamily="34" charset="0"/>
                <a:cs typeface="Open Sans" panose="020B0606030504020204" pitchFamily="34" charset="0"/>
              </a:rPr>
              <a:t>Логистика</a:t>
            </a:r>
          </a:p>
        </p:txBody>
      </p:sp>
    </p:spTree>
    <p:extLst>
      <p:ext uri="{BB962C8B-B14F-4D97-AF65-F5344CB8AC3E}">
        <p14:creationId xmlns:p14="http://schemas.microsoft.com/office/powerpoint/2010/main" val="311321700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19">
      <a:dk1>
        <a:srgbClr val="292929"/>
      </a:dk1>
      <a:lt1>
        <a:sysClr val="window" lastClr="FFFFFF"/>
      </a:lt1>
      <a:dk2>
        <a:srgbClr val="292929"/>
      </a:dk2>
      <a:lt2>
        <a:srgbClr val="FFFFFF"/>
      </a:lt2>
      <a:accent1>
        <a:srgbClr val="0B478F"/>
      </a:accent1>
      <a:accent2>
        <a:srgbClr val="0B478F"/>
      </a:accent2>
      <a:accent3>
        <a:srgbClr val="0B478F"/>
      </a:accent3>
      <a:accent4>
        <a:srgbClr val="0B478F"/>
      </a:accent4>
      <a:accent5>
        <a:srgbClr val="0B478F"/>
      </a:accent5>
      <a:accent6>
        <a:srgbClr val="0B478F"/>
      </a:accent6>
      <a:hlink>
        <a:srgbClr val="0B478F"/>
      </a:hlink>
      <a:folHlink>
        <a:srgbClr val="292929"/>
      </a:folHlink>
    </a:clrScheme>
    <a:fontScheme name="Другая 1">
      <a:majorFont>
        <a:latin typeface="opensans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1355</TotalTime>
  <Words>313</Words>
  <Application>Microsoft Office PowerPoint</Application>
  <PresentationFormat>Широкоэкранный</PresentationFormat>
  <Paragraphs>88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21" baseType="lpstr">
      <vt:lpstr>Microsoft YaHei UI</vt:lpstr>
      <vt:lpstr>Aptos</vt:lpstr>
      <vt:lpstr>Arial</vt:lpstr>
      <vt:lpstr>Arimo</vt:lpstr>
      <vt:lpstr>Calibri</vt:lpstr>
      <vt:lpstr>Montserrat</vt:lpstr>
      <vt:lpstr>Montserrat ExtraBold</vt:lpstr>
      <vt:lpstr>Montserrat Medium</vt:lpstr>
      <vt:lpstr>Open Sans</vt:lpstr>
      <vt:lpstr>opensans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Анна Чеканова</dc:creator>
  <cp:lastModifiedBy>Сарычева Валерия</cp:lastModifiedBy>
  <cp:revision>93</cp:revision>
  <dcterms:created xsi:type="dcterms:W3CDTF">2024-08-31T11:38:16Z</dcterms:created>
  <dcterms:modified xsi:type="dcterms:W3CDTF">2026-09-15T08:31:54Z</dcterms:modified>
</cp:coreProperties>
</file>