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401" r:id="rId3"/>
    <p:sldId id="382" r:id="rId4"/>
    <p:sldId id="399" r:id="rId5"/>
    <p:sldId id="393" r:id="rId6"/>
    <p:sldId id="394" r:id="rId7"/>
    <p:sldId id="474" r:id="rId8"/>
    <p:sldId id="395" r:id="rId9"/>
    <p:sldId id="384" r:id="rId10"/>
    <p:sldId id="404" r:id="rId11"/>
    <p:sldId id="473" r:id="rId12"/>
    <p:sldId id="39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78F"/>
    <a:srgbClr val="EAEAEA"/>
    <a:srgbClr val="F6F6F6"/>
    <a:srgbClr val="B2B2B2"/>
    <a:srgbClr val="F3C20D"/>
    <a:srgbClr val="15AEEB"/>
    <a:srgbClr val="FFC000"/>
    <a:srgbClr val="00B05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1895" autoAdjust="0"/>
  </p:normalViewPr>
  <p:slideViewPr>
    <p:cSldViewPr snapToGrid="0">
      <p:cViewPr varScale="1">
        <p:scale>
          <a:sx n="79" d="100"/>
          <a:sy n="79" d="100"/>
        </p:scale>
        <p:origin x="931" y="43"/>
      </p:cViewPr>
      <p:guideLst>
        <p:guide orient="horz" pos="550"/>
        <p:guide pos="551"/>
        <p:guide pos="7129"/>
        <p:guide orient="horz" pos="3997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1523A-FF9D-4407-A282-DCE1F557A060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7D2CB-4D2E-4DDA-B20F-1A1ED41F1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558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66298-0D7F-FC51-57BA-E36F825EE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A9DDFF3-D064-C85D-7799-D4E9BC8EC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154B9CA-CC41-452D-DE15-CF17BB0A1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98985B-DEB4-7A1F-D1E2-07B32B5412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542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E2758-AA58-E6C9-0B17-3CBD7FA03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B7B25CD-9AFA-F30B-4405-0E6EF2248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EF924E9-08FD-F610-66E5-194A453AA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58176A-42D0-D12E-88E3-710110F20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72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580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F1B48-5F04-BDBA-6576-544FBA940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A8736BD-2576-3D6D-8F0F-B7755B8F3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ECCCCF4-4994-2E4E-8AA1-8DA7254A4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128E01-74BF-1B5A-C164-B228C40C0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673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F4E91-08F9-46FE-9441-06674B451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674C5A2-4D41-8C5B-8909-2017DA74E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B61620-B519-D40C-8658-8D7B15B5E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D20C17-144A-2E61-C63C-AD9BCCA60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560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0D184-4C47-34B5-0D29-9C90F550E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57960CD-F32F-5AD9-14A3-67E02A646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D300255-989A-0323-F366-D88A02B6A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AEB0B0-B17B-916F-4256-011BAFA2E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454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06B6-8ED2-4D39-28DB-5827753A5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8A90592-EBA1-196A-4F3B-676B1F5FD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D125847-BA48-36C1-1D90-5A5512B13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C3812A-4D0A-545A-FBE7-A17069A2D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127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A36D6-E6D2-72CB-EC5B-8CE8B3DE7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C723005-CED6-6D9F-7496-6E228699C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D78B864-55D5-528E-8465-748AE353E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AB0A2F-6A35-A3DD-390E-63DCEF5D5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940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AA62D-99AE-A6CF-E488-FCE681C54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8050230-C354-2C35-B770-1F722A7BA0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AE3CC96-9FF2-EB0C-6AE1-9550EDEFD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C6BCCF-2855-12CE-4374-DDEB32E05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885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D6FA5-480C-5A7C-F3A5-1FF7A4183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BA27DC-3C9D-9F06-7529-C27699E6B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0337C45-85DE-CDD2-C041-8AFC4A36BE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29235-698B-EE19-E390-B132141F2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41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103A2-A9BD-5120-FD6E-23B1F731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25243-1504-EA09-CBC3-5DEB38F6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7552D-40B8-B16F-2A5D-7AF8B0C2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053F-649F-1C76-B72C-6BE75C9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36DB2-9437-288F-980E-6ECFBFFD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5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E844-BB9C-51FA-64C4-0B916DF1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F3FC9-CCB8-D1E8-F76F-C78BAA760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E3C5C-C4D1-0494-C4BA-8C7BBF51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9867B-5395-6C17-24C8-9E63ADA6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2FB5A-CBE0-C4D9-DF67-2E463E2F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4192D-E69F-32AC-D8AE-9A9BAA2B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1C849-2B8B-98B3-DB90-C5D9F1ABD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582B-C242-B698-A2BC-9FFCFF8F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F1089-BFE1-D8E2-545A-534587A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AC5D8-4BB0-FEA3-6D86-618CE1B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FD4F-A623-F3E6-760B-4B25D408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FFE5E-C902-C3FA-ED25-0C5C255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67BE3-868E-B4F4-D8A1-B62BE2BB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4F5BB-FDF8-310A-00E3-C9D4BC18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80096-152B-600C-91C5-248DAF8E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FABB-9D07-B72F-AF9D-5E648E6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E7EA3-C188-DEF5-4041-5957813E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9A0F-BDF5-C62D-346E-0E68FBB2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B572C-973F-332C-E321-E49D1D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84163-3BE3-87A4-CCB0-F26F9FD9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94A-52A0-9208-30DF-E61A6A7F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8941-85B5-9F6A-A624-2531EB7F1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521FB-276C-8ED5-C2EB-10238035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10A77-55C1-7316-8F49-7C58C75E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28FB9-D5E2-EB37-2DED-5A81755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5DA02-EFF8-0436-5BDA-C08ABAAF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B228-C767-9B96-BCD4-B0751AF1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4A4C6-5540-3059-3805-64D555A69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A49D2-182D-24C3-84E2-B40F92D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1730CA-F6FD-E2F0-7C97-135CFFFF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E21FC0-28C2-D753-EC56-8A883581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7433B-314D-978F-C92A-9B40CC36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4A0205-6443-A59E-90C1-91ECCE0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FE0813-27CB-3822-3ED1-BD2902C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936D-8160-95DE-CFFA-EC6FA8A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55559-EA0F-C1BD-0325-8047C885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A6DD1-131F-D104-B26F-CB38F7F0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3D69E-C4A2-0AD1-465F-4430F9F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44D67A-2227-49DE-EB98-A164D34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93356-CC82-78B6-5D32-465A0690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A548E-CF93-A7EB-AA89-C992C638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4405-1318-B578-0FE2-BF80941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88E3D-36B6-01FA-A699-393C414A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0311B-EBB8-D21F-629E-38FA9D09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F817E-0225-36D2-6829-429D462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0E0C-DA61-5D9B-4E71-6732A61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5AA60-EF5A-BBBB-BFE2-495FD92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D104-8950-C503-A7FF-4A14FE7C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9057AF-73C7-6E55-0E37-A2577F35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42CEE-F518-E47F-C20C-900056700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8B1C5-89AB-2678-4AFC-B0C410A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CABDB4-7A3E-E555-E862-E325C47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6851F-BA27-B010-ED4D-E1775DC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AE6E-6B8E-68E9-EDF3-12CB7532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08C87-9B2A-41E2-CFFA-5B3857D5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BBFBC-503C-29F2-0A99-138E5D9D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29193-CFE6-4872-9A47-3A09CA9F8C58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7E572-BFBE-E0E1-EE20-F4A1DE11E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0C1F8-B5D0-8EA5-C829-35C4BD21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europos.group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vkvideo.ru/video-227030388_456239106" TargetMode="External"/><Relationship Id="rId7" Type="http://schemas.openxmlformats.org/officeDocument/2006/relationships/hyperlink" Target="https://drive.google.com/file/d/1yKt0ZU3gWEsW1Lhko_cCNS1UwdZqNPKY/view?usp=sharin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os.group/" TargetMode="External"/><Relationship Id="rId5" Type="http://schemas.openxmlformats.org/officeDocument/2006/relationships/image" Target="../media/image40.png"/><Relationship Id="rId10" Type="http://schemas.openxmlformats.org/officeDocument/2006/relationships/image" Target="../media/image43.sv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opos.group/" TargetMode="Externa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europos.group/" TargetMode="External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europos.group/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europos.group/" TargetMode="Externa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hyperlink" Target="https://europos.group/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29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europos.group/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аграмма, Технический чертеж, дизайн">
            <a:extLst>
              <a:ext uri="{FF2B5EF4-FFF2-40B4-BE49-F238E27FC236}">
                <a16:creationId xmlns:a16="http://schemas.microsoft.com/office/drawing/2014/main" id="{04C7BFEA-E2C4-83E3-A4A4-AD995749BE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551" y="2009553"/>
            <a:ext cx="7728131" cy="4983527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7F6161-2C8D-A36D-1C6B-C86E41EA64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830" y="871870"/>
            <a:ext cx="2085740" cy="617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AECA9F-3D70-907C-5955-FEC9C365728C}"/>
              </a:ext>
            </a:extLst>
          </p:cNvPr>
          <p:cNvSpPr txBox="1"/>
          <p:nvPr/>
        </p:nvSpPr>
        <p:spPr>
          <a:xfrm>
            <a:off x="618042" y="663809"/>
            <a:ext cx="6811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Система организации выкладки </a:t>
            </a:r>
            <a:r>
              <a:rPr lang="en-US" sz="4000" dirty="0">
                <a:solidFill>
                  <a:schemeClr val="bg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FACELINE</a:t>
            </a:r>
          </a:p>
          <a:p>
            <a:endParaRPr lang="ru-RU" sz="4000" dirty="0">
              <a:solidFill>
                <a:schemeClr val="bg1"/>
              </a:solidFill>
              <a:latin typeface="Montserrat ExtraBold" panose="000009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 Box 2">
            <a:hlinkClick r:id="rId4"/>
            <a:extLst>
              <a:ext uri="{FF2B5EF4-FFF2-40B4-BE49-F238E27FC236}">
                <a16:creationId xmlns:a16="http://schemas.microsoft.com/office/drawing/2014/main" id="{3486103E-2A38-7ED1-F827-9B46B113F277}"/>
              </a:ext>
            </a:extLst>
          </p:cNvPr>
          <p:cNvSpPr txBox="1">
            <a:spLocks/>
          </p:cNvSpPr>
          <p:nvPr/>
        </p:nvSpPr>
        <p:spPr bwMode="auto">
          <a:xfrm>
            <a:off x="839788" y="6171331"/>
            <a:ext cx="12791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F47CEA2-BA60-31FA-296D-180C71F1F4C1}"/>
              </a:ext>
            </a:extLst>
          </p:cNvPr>
          <p:cNvSpPr txBox="1">
            <a:spLocks/>
          </p:cNvSpPr>
          <p:nvPr/>
        </p:nvSpPr>
        <p:spPr bwMode="auto">
          <a:xfrm>
            <a:off x="2467463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A2BA1-50E8-365E-81C6-1550CE93AFE4}"/>
              </a:ext>
            </a:extLst>
          </p:cNvPr>
          <p:cNvSpPr txBox="1"/>
          <p:nvPr/>
        </p:nvSpPr>
        <p:spPr>
          <a:xfrm>
            <a:off x="632218" y="2166795"/>
            <a:ext cx="7098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Лучшее решение для шоколадных плиток!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8074BB7-3F2C-84E2-7745-89C6A2DE010D}"/>
              </a:ext>
            </a:extLst>
          </p:cNvPr>
          <p:cNvGrpSpPr/>
          <p:nvPr/>
        </p:nvGrpSpPr>
        <p:grpSpPr>
          <a:xfrm>
            <a:off x="632218" y="2925540"/>
            <a:ext cx="4090253" cy="2659320"/>
            <a:chOff x="632218" y="2970827"/>
            <a:chExt cx="4323830" cy="2811183"/>
          </a:xfrm>
        </p:grpSpPr>
        <p:sp>
          <p:nvSpPr>
            <p:cNvPr id="3" name="Прямоугольник: скругленные верхние углы 2">
              <a:extLst>
                <a:ext uri="{FF2B5EF4-FFF2-40B4-BE49-F238E27FC236}">
                  <a16:creationId xmlns:a16="http://schemas.microsoft.com/office/drawing/2014/main" id="{44628431-7B49-1214-91E5-14469FD0EB60}"/>
                </a:ext>
              </a:extLst>
            </p:cNvPr>
            <p:cNvSpPr/>
            <p:nvPr/>
          </p:nvSpPr>
          <p:spPr>
            <a:xfrm>
              <a:off x="632218" y="2970829"/>
              <a:ext cx="4323830" cy="2811181"/>
            </a:xfrm>
            <a:prstGeom prst="round2SameRect">
              <a:avLst>
                <a:gd name="adj1" fmla="val 8929"/>
                <a:gd name="adj2" fmla="val 0"/>
              </a:avLst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" name="Рисунок 1" descr="Изображение выглядит как текст, безалкогольный напиток, торговый автомат, Магазин у дом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3E14150-9802-7592-A8DB-72427AB6A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541"/>
            <a:stretch>
              <a:fillRect/>
            </a:stretch>
          </p:blipFill>
          <p:spPr>
            <a:xfrm>
              <a:off x="632218" y="2970827"/>
              <a:ext cx="4262869" cy="2811183"/>
            </a:xfrm>
            <a:prstGeom prst="round2SameRect">
              <a:avLst>
                <a:gd name="adj1" fmla="val 8921"/>
                <a:gd name="adj2" fmla="val 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779165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4E9BF-A6AD-79A6-A8DD-47799BE36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416BDCC-735F-CD34-6840-FB5FD5BF0CA2}"/>
              </a:ext>
            </a:extLst>
          </p:cNvPr>
          <p:cNvSpPr txBox="1"/>
          <p:nvPr/>
        </p:nvSpPr>
        <p:spPr>
          <a:xfrm>
            <a:off x="291127" y="269427"/>
            <a:ext cx="9630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КОМПЛЕКТАЦИИ ДЛЯ ПРОДАЖИ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A6CD04E-44A1-26D3-89CD-2E93D4DCC6BB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2C0388F0-6B2E-0E96-79A3-10A2FF3F7415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3" name="Text Box 2">
              <a:hlinkClick r:id="rId3"/>
              <a:extLst>
                <a:ext uri="{FF2B5EF4-FFF2-40B4-BE49-F238E27FC236}">
                  <a16:creationId xmlns:a16="http://schemas.microsoft.com/office/drawing/2014/main" id="{C8206027-CA8A-EDF2-BAB9-83377DC3B5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5" name="Text Box 2">
            <a:extLst>
              <a:ext uri="{FF2B5EF4-FFF2-40B4-BE49-F238E27FC236}">
                <a16:creationId xmlns:a16="http://schemas.microsoft.com/office/drawing/2014/main" id="{A5AD0C25-8F77-CFBF-A102-F9EBBBB8B005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E624D22-8EC9-E58F-00B1-C2A2D0874381}"/>
              </a:ext>
            </a:extLst>
          </p:cNvPr>
          <p:cNvGrpSpPr/>
          <p:nvPr/>
        </p:nvGrpSpPr>
        <p:grpSpPr>
          <a:xfrm>
            <a:off x="8561527" y="1551768"/>
            <a:ext cx="3306183" cy="4025542"/>
            <a:chOff x="8649874" y="1559086"/>
            <a:chExt cx="3306183" cy="4025542"/>
          </a:xfrm>
        </p:grpSpPr>
        <p:sp>
          <p:nvSpPr>
            <p:cNvPr id="21" name="Прямоугольник: скругленные верхние углы 20">
              <a:extLst>
                <a:ext uri="{FF2B5EF4-FFF2-40B4-BE49-F238E27FC236}">
                  <a16:creationId xmlns:a16="http://schemas.microsoft.com/office/drawing/2014/main" id="{755A4CC5-CFFC-4DD7-4BB2-A96AB15DF78C}"/>
                </a:ext>
              </a:extLst>
            </p:cNvPr>
            <p:cNvSpPr/>
            <p:nvPr/>
          </p:nvSpPr>
          <p:spPr>
            <a:xfrm>
              <a:off x="8649874" y="1559086"/>
              <a:ext cx="3306183" cy="4025542"/>
            </a:xfrm>
            <a:prstGeom prst="round2SameRect">
              <a:avLst/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8C8714-C716-5020-AF76-77279B7B6806}"/>
                </a:ext>
              </a:extLst>
            </p:cNvPr>
            <p:cNvSpPr txBox="1"/>
            <p:nvPr/>
          </p:nvSpPr>
          <p:spPr>
            <a:xfrm>
              <a:off x="9104054" y="4745495"/>
              <a:ext cx="23550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rgbClr val="0B47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Профиль</a:t>
              </a:r>
              <a:r>
                <a:rPr lang="ru-RU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установочный</a:t>
              </a:r>
            </a:p>
          </p:txBody>
        </p:sp>
        <p:pic>
          <p:nvPicPr>
            <p:cNvPr id="20" name="Рисунок 19" descr="Изображение выглядит как снимок экрана, черный,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A3F5D6FC-E169-2081-11B9-234CC46CC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943815" y="2754598"/>
              <a:ext cx="3012242" cy="131986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3A89548-345F-1F2D-0DCF-33A7150CDCB4}"/>
              </a:ext>
            </a:extLst>
          </p:cNvPr>
          <p:cNvSpPr txBox="1"/>
          <p:nvPr/>
        </p:nvSpPr>
        <p:spPr>
          <a:xfrm>
            <a:off x="10222079" y="334059"/>
            <a:ext cx="2688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FACELINE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BD2E784-8B22-2F9D-9FFD-A360D8E55FE8}"/>
              </a:ext>
            </a:extLst>
          </p:cNvPr>
          <p:cNvCxnSpPr>
            <a:cxnSpLocks/>
          </p:cNvCxnSpPr>
          <p:nvPr/>
        </p:nvCxnSpPr>
        <p:spPr>
          <a:xfrm>
            <a:off x="10313043" y="751122"/>
            <a:ext cx="1878957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C325555-A04C-34DC-DC0B-62529BF4E7FD}"/>
              </a:ext>
            </a:extLst>
          </p:cNvPr>
          <p:cNvGrpSpPr/>
          <p:nvPr/>
        </p:nvGrpSpPr>
        <p:grpSpPr>
          <a:xfrm>
            <a:off x="324290" y="1559086"/>
            <a:ext cx="7883587" cy="4025542"/>
            <a:chOff x="195542" y="1559086"/>
            <a:chExt cx="7883587" cy="4025542"/>
          </a:xfrm>
        </p:grpSpPr>
        <p:sp>
          <p:nvSpPr>
            <p:cNvPr id="22" name="Прямоугольник: скругленные верхние углы 21">
              <a:extLst>
                <a:ext uri="{FF2B5EF4-FFF2-40B4-BE49-F238E27FC236}">
                  <a16:creationId xmlns:a16="http://schemas.microsoft.com/office/drawing/2014/main" id="{2C51F16A-FC67-BEB9-25C7-7F63ED8B0990}"/>
                </a:ext>
              </a:extLst>
            </p:cNvPr>
            <p:cNvSpPr/>
            <p:nvPr/>
          </p:nvSpPr>
          <p:spPr>
            <a:xfrm>
              <a:off x="195542" y="1559086"/>
              <a:ext cx="7883587" cy="4025542"/>
            </a:xfrm>
            <a:prstGeom prst="round2Same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4028F6-C9EE-0DDE-802F-941CC52F7562}"/>
                </a:ext>
              </a:extLst>
            </p:cNvPr>
            <p:cNvSpPr txBox="1"/>
            <p:nvPr/>
          </p:nvSpPr>
          <p:spPr>
            <a:xfrm>
              <a:off x="914460" y="4741911"/>
              <a:ext cx="2428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Блок боковых толкателей</a:t>
              </a:r>
            </a:p>
            <a:p>
              <a:pPr algn="ctr"/>
              <a:r>
                <a:rPr lang="ru-RU" sz="1400" b="1" dirty="0">
                  <a:solidFill>
                    <a:srgbClr val="0B47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(левый + правый)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1868CB-42C7-9B86-8B83-16D473C5E85B}"/>
                </a:ext>
              </a:extLst>
            </p:cNvPr>
            <p:cNvSpPr txBox="1"/>
            <p:nvPr/>
          </p:nvSpPr>
          <p:spPr>
            <a:xfrm>
              <a:off x="4649444" y="4745495"/>
              <a:ext cx="30618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Блок </a:t>
              </a:r>
              <a:r>
                <a:rPr lang="ru-RU" sz="1400" b="1" dirty="0">
                  <a:solidFill>
                    <a:srgbClr val="0B47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центральных </a:t>
              </a:r>
              <a:r>
                <a:rPr lang="ru-RU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толкателей</a:t>
              </a:r>
            </a:p>
          </p:txBody>
        </p:sp>
        <p:pic>
          <p:nvPicPr>
            <p:cNvPr id="16" name="Рисунок 15" descr="Изображение выглядит как стальной, све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1B978C1-BAE0-6595-D9F3-4D812D528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288" y="2576164"/>
              <a:ext cx="2863233" cy="1800000"/>
            </a:xfrm>
            <a:prstGeom prst="rect">
              <a:avLst/>
            </a:prstGeom>
          </p:spPr>
        </p:pic>
        <p:sp>
          <p:nvSpPr>
            <p:cNvPr id="28" name="object 2">
              <a:extLst>
                <a:ext uri="{FF2B5EF4-FFF2-40B4-BE49-F238E27FC236}">
                  <a16:creationId xmlns:a16="http://schemas.microsoft.com/office/drawing/2014/main" id="{87F289AC-23CE-51CB-2D20-62025170EE6E}"/>
                </a:ext>
              </a:extLst>
            </p:cNvPr>
            <p:cNvSpPr txBox="1"/>
            <p:nvPr/>
          </p:nvSpPr>
          <p:spPr>
            <a:xfrm>
              <a:off x="2013902" y="1824736"/>
              <a:ext cx="42468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ru-RU" b="1" dirty="0"/>
                <a:t>Пример укладки для поставки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E0C5A6-8125-4006-84BB-A140DB5B29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343" y="2602003"/>
            <a:ext cx="2837460" cy="185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2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6BB01-E698-A79C-06AD-AC04383DC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0916EC-1540-BF35-652A-2FF35605F815}"/>
              </a:ext>
            </a:extLst>
          </p:cNvPr>
          <p:cNvSpPr txBox="1"/>
          <p:nvPr/>
        </p:nvSpPr>
        <p:spPr>
          <a:xfrm>
            <a:off x="759212" y="440455"/>
            <a:ext cx="544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ВИДЕОИНСТРУКЦИЯ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E6B761F-DBBD-4AB0-A891-7B811AA9A53E}"/>
              </a:ext>
            </a:extLst>
          </p:cNvPr>
          <p:cNvGrpSpPr/>
          <p:nvPr/>
        </p:nvGrpSpPr>
        <p:grpSpPr>
          <a:xfrm>
            <a:off x="6391465" y="1953021"/>
            <a:ext cx="5230448" cy="2940382"/>
            <a:chOff x="6315631" y="1953021"/>
            <a:chExt cx="5525298" cy="3106137"/>
          </a:xfrm>
        </p:grpSpPr>
        <p:pic>
          <p:nvPicPr>
            <p:cNvPr id="16" name="Рисунок 15">
              <a:hlinkClick r:id="rId3"/>
              <a:extLst>
                <a:ext uri="{FF2B5EF4-FFF2-40B4-BE49-F238E27FC236}">
                  <a16:creationId xmlns:a16="http://schemas.microsoft.com/office/drawing/2014/main" id="{BA4736B9-806D-13AE-E6FA-455757461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5631" y="1953021"/>
              <a:ext cx="5525298" cy="3106137"/>
            </a:xfrm>
            <a:prstGeom prst="roundRect">
              <a:avLst/>
            </a:prstGeom>
          </p:spPr>
        </p:pic>
        <p:pic>
          <p:nvPicPr>
            <p:cNvPr id="23" name="Рисунок 22" descr="Изображение выглядит как круг, белый, черный&#10;&#10;Содержимое, созданное искусственным интеллектом, может быть неверным.">
              <a:hlinkClick r:id="rId3"/>
              <a:extLst>
                <a:ext uri="{FF2B5EF4-FFF2-40B4-BE49-F238E27FC236}">
                  <a16:creationId xmlns:a16="http://schemas.microsoft.com/office/drawing/2014/main" id="{A69C6730-1A1A-10D9-E749-428C7419A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4667" y="3258688"/>
              <a:ext cx="527226" cy="527226"/>
            </a:xfrm>
            <a:prstGeom prst="roundRect">
              <a:avLst/>
            </a:prstGeom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40A45B4-554D-47DB-B955-C5FFE6A9828A}"/>
              </a:ext>
            </a:extLst>
          </p:cNvPr>
          <p:cNvGrpSpPr/>
          <p:nvPr/>
        </p:nvGrpSpPr>
        <p:grpSpPr>
          <a:xfrm>
            <a:off x="9871363" y="473015"/>
            <a:ext cx="2320637" cy="413455"/>
            <a:chOff x="9871363" y="473015"/>
            <a:chExt cx="2320637" cy="41345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8E7D75-AE65-79C2-E331-A90A5C86C9A4}"/>
                </a:ext>
              </a:extLst>
            </p:cNvPr>
            <p:cNvSpPr txBox="1"/>
            <p:nvPr/>
          </p:nvSpPr>
          <p:spPr>
            <a:xfrm>
              <a:off x="9871363" y="473015"/>
              <a:ext cx="1579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 Medium" panose="000006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FACELINE</a:t>
              </a:r>
              <a:endPara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9803273F-E4D2-93DB-93DD-C12C2316F373}"/>
                </a:ext>
              </a:extLst>
            </p:cNvPr>
            <p:cNvCxnSpPr>
              <a:cxnSpLocks/>
            </p:cNvCxnSpPr>
            <p:nvPr/>
          </p:nvCxnSpPr>
          <p:spPr>
            <a:xfrm>
              <a:off x="10048009" y="886470"/>
              <a:ext cx="2143991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bject 4">
            <a:extLst>
              <a:ext uri="{FF2B5EF4-FFF2-40B4-BE49-F238E27FC236}">
                <a16:creationId xmlns:a16="http://schemas.microsoft.com/office/drawing/2014/main" id="{0377B5FA-B267-AC7F-1ADA-BFB9A46AAD52}"/>
              </a:ext>
            </a:extLst>
          </p:cNvPr>
          <p:cNvSpPr/>
          <p:nvPr/>
        </p:nvSpPr>
        <p:spPr>
          <a:xfrm>
            <a:off x="10392325" y="6377069"/>
            <a:ext cx="924963" cy="176043"/>
          </a:xfrm>
          <a:custGeom>
            <a:avLst/>
            <a:gdLst/>
            <a:ahLst/>
            <a:cxnLst/>
            <a:rect l="l" t="t" r="r" b="b"/>
            <a:pathLst>
              <a:path w="2431415" h="511810">
                <a:moveTo>
                  <a:pt x="2099118" y="393700"/>
                </a:moveTo>
                <a:lnTo>
                  <a:pt x="1901494" y="393700"/>
                </a:lnTo>
                <a:lnTo>
                  <a:pt x="1902599" y="394970"/>
                </a:lnTo>
                <a:lnTo>
                  <a:pt x="1905812" y="394970"/>
                </a:lnTo>
                <a:lnTo>
                  <a:pt x="1906854" y="396240"/>
                </a:lnTo>
                <a:lnTo>
                  <a:pt x="1907882" y="396240"/>
                </a:lnTo>
                <a:lnTo>
                  <a:pt x="1908898" y="397510"/>
                </a:lnTo>
                <a:lnTo>
                  <a:pt x="2127719" y="511810"/>
                </a:lnTo>
                <a:lnTo>
                  <a:pt x="2135695" y="511810"/>
                </a:lnTo>
                <a:lnTo>
                  <a:pt x="2136406" y="510540"/>
                </a:lnTo>
                <a:lnTo>
                  <a:pt x="2137270" y="510540"/>
                </a:lnTo>
                <a:lnTo>
                  <a:pt x="2137841" y="509270"/>
                </a:lnTo>
                <a:lnTo>
                  <a:pt x="2138349" y="509270"/>
                </a:lnTo>
                <a:lnTo>
                  <a:pt x="2138781" y="508000"/>
                </a:lnTo>
                <a:lnTo>
                  <a:pt x="2139022" y="508000"/>
                </a:lnTo>
                <a:lnTo>
                  <a:pt x="2139226" y="506730"/>
                </a:lnTo>
                <a:lnTo>
                  <a:pt x="2139391" y="506730"/>
                </a:lnTo>
                <a:lnTo>
                  <a:pt x="2139569" y="505460"/>
                </a:lnTo>
                <a:lnTo>
                  <a:pt x="2139416" y="501650"/>
                </a:lnTo>
                <a:lnTo>
                  <a:pt x="2139251" y="501650"/>
                </a:lnTo>
                <a:lnTo>
                  <a:pt x="2099118" y="393700"/>
                </a:lnTo>
                <a:close/>
              </a:path>
              <a:path w="2431415" h="511810">
                <a:moveTo>
                  <a:pt x="1634756" y="509270"/>
                </a:moveTo>
                <a:lnTo>
                  <a:pt x="1628533" y="509270"/>
                </a:lnTo>
                <a:lnTo>
                  <a:pt x="1629067" y="510540"/>
                </a:lnTo>
                <a:lnTo>
                  <a:pt x="1634210" y="510540"/>
                </a:lnTo>
                <a:lnTo>
                  <a:pt x="1634756" y="509270"/>
                </a:lnTo>
                <a:close/>
              </a:path>
              <a:path w="2431415" h="511810">
                <a:moveTo>
                  <a:pt x="1953666" y="3810"/>
                </a:moveTo>
                <a:lnTo>
                  <a:pt x="1939747" y="3810"/>
                </a:lnTo>
                <a:lnTo>
                  <a:pt x="1624596" y="497840"/>
                </a:lnTo>
                <a:lnTo>
                  <a:pt x="1624190" y="499110"/>
                </a:lnTo>
                <a:lnTo>
                  <a:pt x="1623783" y="499110"/>
                </a:lnTo>
                <a:lnTo>
                  <a:pt x="1623637" y="500380"/>
                </a:lnTo>
                <a:lnTo>
                  <a:pt x="1623574" y="502920"/>
                </a:lnTo>
                <a:lnTo>
                  <a:pt x="1623656" y="504190"/>
                </a:lnTo>
                <a:lnTo>
                  <a:pt x="1623809" y="504190"/>
                </a:lnTo>
                <a:lnTo>
                  <a:pt x="1623999" y="505460"/>
                </a:lnTo>
                <a:lnTo>
                  <a:pt x="1624355" y="505460"/>
                </a:lnTo>
                <a:lnTo>
                  <a:pt x="1624952" y="506730"/>
                </a:lnTo>
                <a:lnTo>
                  <a:pt x="1625307" y="508000"/>
                </a:lnTo>
                <a:lnTo>
                  <a:pt x="1626323" y="508000"/>
                </a:lnTo>
                <a:lnTo>
                  <a:pt x="1627009" y="509270"/>
                </a:lnTo>
                <a:lnTo>
                  <a:pt x="1635290" y="509270"/>
                </a:lnTo>
                <a:lnTo>
                  <a:pt x="1879333" y="396240"/>
                </a:lnTo>
                <a:lnTo>
                  <a:pt x="1880374" y="396240"/>
                </a:lnTo>
                <a:lnTo>
                  <a:pt x="1881428" y="394970"/>
                </a:lnTo>
                <a:lnTo>
                  <a:pt x="1884667" y="394970"/>
                </a:lnTo>
                <a:lnTo>
                  <a:pt x="1885759" y="393700"/>
                </a:lnTo>
                <a:lnTo>
                  <a:pt x="2099118" y="393700"/>
                </a:lnTo>
                <a:lnTo>
                  <a:pt x="2072678" y="322580"/>
                </a:lnTo>
                <a:lnTo>
                  <a:pt x="2072347" y="321310"/>
                </a:lnTo>
                <a:lnTo>
                  <a:pt x="2072220" y="321310"/>
                </a:lnTo>
                <a:lnTo>
                  <a:pt x="2072005" y="320040"/>
                </a:lnTo>
                <a:lnTo>
                  <a:pt x="2072055" y="314960"/>
                </a:lnTo>
                <a:lnTo>
                  <a:pt x="2072144" y="313690"/>
                </a:lnTo>
                <a:lnTo>
                  <a:pt x="2072589" y="312420"/>
                </a:lnTo>
                <a:lnTo>
                  <a:pt x="2072970" y="311150"/>
                </a:lnTo>
                <a:lnTo>
                  <a:pt x="2073427" y="309880"/>
                </a:lnTo>
                <a:lnTo>
                  <a:pt x="2073681" y="309880"/>
                </a:lnTo>
                <a:lnTo>
                  <a:pt x="2074240" y="308610"/>
                </a:lnTo>
                <a:lnTo>
                  <a:pt x="2074887" y="307340"/>
                </a:lnTo>
                <a:lnTo>
                  <a:pt x="2075586" y="307340"/>
                </a:lnTo>
                <a:lnTo>
                  <a:pt x="2075954" y="306070"/>
                </a:lnTo>
                <a:lnTo>
                  <a:pt x="2076348" y="306070"/>
                </a:lnTo>
                <a:lnTo>
                  <a:pt x="2077161" y="304800"/>
                </a:lnTo>
                <a:lnTo>
                  <a:pt x="2078037" y="304800"/>
                </a:lnTo>
                <a:lnTo>
                  <a:pt x="2078964" y="303530"/>
                </a:lnTo>
                <a:lnTo>
                  <a:pt x="2079942" y="303530"/>
                </a:lnTo>
                <a:lnTo>
                  <a:pt x="2080958" y="302260"/>
                </a:lnTo>
                <a:lnTo>
                  <a:pt x="2427300" y="142240"/>
                </a:lnTo>
                <a:lnTo>
                  <a:pt x="2428265" y="140970"/>
                </a:lnTo>
                <a:lnTo>
                  <a:pt x="2428938" y="140970"/>
                </a:lnTo>
                <a:lnTo>
                  <a:pt x="2429548" y="139700"/>
                </a:lnTo>
                <a:lnTo>
                  <a:pt x="2430081" y="139700"/>
                </a:lnTo>
                <a:lnTo>
                  <a:pt x="2430399" y="138430"/>
                </a:lnTo>
                <a:lnTo>
                  <a:pt x="2430678" y="138430"/>
                </a:lnTo>
                <a:lnTo>
                  <a:pt x="2430919" y="137160"/>
                </a:lnTo>
                <a:lnTo>
                  <a:pt x="2431313" y="137160"/>
                </a:lnTo>
                <a:lnTo>
                  <a:pt x="2431338" y="132080"/>
                </a:lnTo>
                <a:lnTo>
                  <a:pt x="2431186" y="132080"/>
                </a:lnTo>
                <a:lnTo>
                  <a:pt x="2430983" y="130810"/>
                </a:lnTo>
                <a:lnTo>
                  <a:pt x="2430602" y="130810"/>
                </a:lnTo>
                <a:lnTo>
                  <a:pt x="2430322" y="129540"/>
                </a:lnTo>
                <a:lnTo>
                  <a:pt x="2429814" y="129540"/>
                </a:lnTo>
                <a:lnTo>
                  <a:pt x="2429243" y="128270"/>
                </a:lnTo>
                <a:lnTo>
                  <a:pt x="2428608" y="128270"/>
                </a:lnTo>
                <a:lnTo>
                  <a:pt x="2427668" y="127000"/>
                </a:lnTo>
                <a:lnTo>
                  <a:pt x="2426106" y="127000"/>
                </a:lnTo>
                <a:lnTo>
                  <a:pt x="2424988" y="125730"/>
                </a:lnTo>
                <a:lnTo>
                  <a:pt x="2005863" y="125730"/>
                </a:lnTo>
                <a:lnTo>
                  <a:pt x="2004771" y="124460"/>
                </a:lnTo>
                <a:lnTo>
                  <a:pt x="2003196" y="124460"/>
                </a:lnTo>
                <a:lnTo>
                  <a:pt x="2002688" y="123190"/>
                </a:lnTo>
                <a:lnTo>
                  <a:pt x="2001697" y="123190"/>
                </a:lnTo>
                <a:lnTo>
                  <a:pt x="2000758" y="121920"/>
                </a:lnTo>
                <a:lnTo>
                  <a:pt x="1999449" y="121920"/>
                </a:lnTo>
                <a:lnTo>
                  <a:pt x="1998637" y="120650"/>
                </a:lnTo>
                <a:lnTo>
                  <a:pt x="1998256" y="120650"/>
                </a:lnTo>
                <a:lnTo>
                  <a:pt x="1997202" y="118110"/>
                </a:lnTo>
                <a:lnTo>
                  <a:pt x="1996884" y="118110"/>
                </a:lnTo>
                <a:lnTo>
                  <a:pt x="1996300" y="116840"/>
                </a:lnTo>
                <a:lnTo>
                  <a:pt x="1996033" y="116840"/>
                </a:lnTo>
                <a:lnTo>
                  <a:pt x="1954593" y="5080"/>
                </a:lnTo>
                <a:lnTo>
                  <a:pt x="1954250" y="5080"/>
                </a:lnTo>
                <a:lnTo>
                  <a:pt x="1953666" y="3810"/>
                </a:lnTo>
                <a:close/>
              </a:path>
              <a:path w="2431415" h="511810">
                <a:moveTo>
                  <a:pt x="444957" y="502920"/>
                </a:moveTo>
                <a:lnTo>
                  <a:pt x="45097" y="502920"/>
                </a:lnTo>
                <a:lnTo>
                  <a:pt x="48336" y="504190"/>
                </a:lnTo>
                <a:lnTo>
                  <a:pt x="444957" y="502920"/>
                </a:lnTo>
                <a:close/>
              </a:path>
              <a:path w="2431415" h="511810">
                <a:moveTo>
                  <a:pt x="615670" y="502920"/>
                </a:moveTo>
                <a:lnTo>
                  <a:pt x="520611" y="502920"/>
                </a:lnTo>
                <a:lnTo>
                  <a:pt x="521271" y="504190"/>
                </a:lnTo>
                <a:lnTo>
                  <a:pt x="612216" y="504190"/>
                </a:lnTo>
                <a:lnTo>
                  <a:pt x="615670" y="502920"/>
                </a:lnTo>
                <a:close/>
              </a:path>
              <a:path w="2431415" h="511810">
                <a:moveTo>
                  <a:pt x="1552511" y="502920"/>
                </a:moveTo>
                <a:lnTo>
                  <a:pt x="1152918" y="502920"/>
                </a:lnTo>
                <a:lnTo>
                  <a:pt x="1154645" y="504190"/>
                </a:lnTo>
                <a:lnTo>
                  <a:pt x="1552511" y="502920"/>
                </a:lnTo>
                <a:close/>
              </a:path>
              <a:path w="2431415" h="511810">
                <a:moveTo>
                  <a:pt x="451078" y="501650"/>
                </a:moveTo>
                <a:lnTo>
                  <a:pt x="36956" y="501650"/>
                </a:lnTo>
                <a:lnTo>
                  <a:pt x="38569" y="502920"/>
                </a:lnTo>
                <a:lnTo>
                  <a:pt x="449046" y="502920"/>
                </a:lnTo>
                <a:lnTo>
                  <a:pt x="451078" y="501650"/>
                </a:lnTo>
                <a:close/>
              </a:path>
              <a:path w="2431415" h="511810">
                <a:moveTo>
                  <a:pt x="625970" y="501650"/>
                </a:moveTo>
                <a:lnTo>
                  <a:pt x="518426" y="501650"/>
                </a:lnTo>
                <a:lnTo>
                  <a:pt x="518934" y="502920"/>
                </a:lnTo>
                <a:lnTo>
                  <a:pt x="622554" y="502920"/>
                </a:lnTo>
                <a:lnTo>
                  <a:pt x="625970" y="501650"/>
                </a:lnTo>
                <a:close/>
              </a:path>
              <a:path w="2431415" h="511810">
                <a:moveTo>
                  <a:pt x="1559280" y="501650"/>
                </a:moveTo>
                <a:lnTo>
                  <a:pt x="1146124" y="501650"/>
                </a:lnTo>
                <a:lnTo>
                  <a:pt x="1147813" y="502920"/>
                </a:lnTo>
                <a:lnTo>
                  <a:pt x="1558175" y="502920"/>
                </a:lnTo>
                <a:lnTo>
                  <a:pt x="1559280" y="501650"/>
                </a:lnTo>
                <a:close/>
              </a:path>
              <a:path w="2431415" h="511810">
                <a:moveTo>
                  <a:pt x="454063" y="500380"/>
                </a:moveTo>
                <a:lnTo>
                  <a:pt x="33718" y="500380"/>
                </a:lnTo>
                <a:lnTo>
                  <a:pt x="35331" y="501650"/>
                </a:lnTo>
                <a:lnTo>
                  <a:pt x="453072" y="501650"/>
                </a:lnTo>
                <a:lnTo>
                  <a:pt x="454063" y="500380"/>
                </a:lnTo>
                <a:close/>
              </a:path>
              <a:path w="2431415" h="511810">
                <a:moveTo>
                  <a:pt x="632752" y="500380"/>
                </a:moveTo>
                <a:lnTo>
                  <a:pt x="517461" y="500380"/>
                </a:lnTo>
                <a:lnTo>
                  <a:pt x="517613" y="501650"/>
                </a:lnTo>
                <a:lnTo>
                  <a:pt x="629373" y="501650"/>
                </a:lnTo>
                <a:lnTo>
                  <a:pt x="632752" y="500380"/>
                </a:lnTo>
                <a:close/>
              </a:path>
              <a:path w="2431415" h="511810">
                <a:moveTo>
                  <a:pt x="1562506" y="500380"/>
                </a:moveTo>
                <a:lnTo>
                  <a:pt x="1141171" y="500380"/>
                </a:lnTo>
                <a:lnTo>
                  <a:pt x="1142796" y="501650"/>
                </a:lnTo>
                <a:lnTo>
                  <a:pt x="1561439" y="501650"/>
                </a:lnTo>
                <a:lnTo>
                  <a:pt x="1562506" y="500380"/>
                </a:lnTo>
                <a:close/>
              </a:path>
              <a:path w="2431415" h="511810">
                <a:moveTo>
                  <a:pt x="755510" y="11430"/>
                </a:moveTo>
                <a:lnTo>
                  <a:pt x="302361" y="11430"/>
                </a:lnTo>
                <a:lnTo>
                  <a:pt x="293319" y="15240"/>
                </a:lnTo>
                <a:lnTo>
                  <a:pt x="287451" y="17780"/>
                </a:lnTo>
                <a:lnTo>
                  <a:pt x="281736" y="20320"/>
                </a:lnTo>
                <a:lnTo>
                  <a:pt x="278942" y="21590"/>
                </a:lnTo>
                <a:lnTo>
                  <a:pt x="276212" y="24130"/>
                </a:lnTo>
                <a:lnTo>
                  <a:pt x="270929" y="26670"/>
                </a:lnTo>
                <a:lnTo>
                  <a:pt x="268389" y="29210"/>
                </a:lnTo>
                <a:lnTo>
                  <a:pt x="265912" y="31750"/>
                </a:lnTo>
                <a:lnTo>
                  <a:pt x="263499" y="33020"/>
                </a:lnTo>
                <a:lnTo>
                  <a:pt x="261162" y="35560"/>
                </a:lnTo>
                <a:lnTo>
                  <a:pt x="258914" y="38100"/>
                </a:lnTo>
                <a:lnTo>
                  <a:pt x="256743" y="39370"/>
                </a:lnTo>
                <a:lnTo>
                  <a:pt x="7746" y="426720"/>
                </a:lnTo>
                <a:lnTo>
                  <a:pt x="6096" y="429260"/>
                </a:lnTo>
                <a:lnTo>
                  <a:pt x="5334" y="430530"/>
                </a:lnTo>
                <a:lnTo>
                  <a:pt x="4622" y="431800"/>
                </a:lnTo>
                <a:lnTo>
                  <a:pt x="3937" y="434340"/>
                </a:lnTo>
                <a:lnTo>
                  <a:pt x="3314" y="435610"/>
                </a:lnTo>
                <a:lnTo>
                  <a:pt x="2730" y="436880"/>
                </a:lnTo>
                <a:lnTo>
                  <a:pt x="2197" y="438150"/>
                </a:lnTo>
                <a:lnTo>
                  <a:pt x="1714" y="440690"/>
                </a:lnTo>
                <a:lnTo>
                  <a:pt x="1295" y="441960"/>
                </a:lnTo>
                <a:lnTo>
                  <a:pt x="914" y="443230"/>
                </a:lnTo>
                <a:lnTo>
                  <a:pt x="596" y="445770"/>
                </a:lnTo>
                <a:lnTo>
                  <a:pt x="342" y="447040"/>
                </a:lnTo>
                <a:lnTo>
                  <a:pt x="139" y="448310"/>
                </a:lnTo>
                <a:lnTo>
                  <a:pt x="63" y="449580"/>
                </a:lnTo>
                <a:lnTo>
                  <a:pt x="0" y="457200"/>
                </a:lnTo>
                <a:lnTo>
                  <a:pt x="139" y="458470"/>
                </a:lnTo>
                <a:lnTo>
                  <a:pt x="342" y="461010"/>
                </a:lnTo>
                <a:lnTo>
                  <a:pt x="609" y="462280"/>
                </a:lnTo>
                <a:lnTo>
                  <a:pt x="927" y="463550"/>
                </a:lnTo>
                <a:lnTo>
                  <a:pt x="1295" y="466090"/>
                </a:lnTo>
                <a:lnTo>
                  <a:pt x="1727" y="467360"/>
                </a:lnTo>
                <a:lnTo>
                  <a:pt x="2197" y="468630"/>
                </a:lnTo>
                <a:lnTo>
                  <a:pt x="2730" y="469900"/>
                </a:lnTo>
                <a:lnTo>
                  <a:pt x="3302" y="472440"/>
                </a:lnTo>
                <a:lnTo>
                  <a:pt x="10502" y="483870"/>
                </a:lnTo>
                <a:lnTo>
                  <a:pt x="11556" y="486410"/>
                </a:lnTo>
                <a:lnTo>
                  <a:pt x="12649" y="486410"/>
                </a:lnTo>
                <a:lnTo>
                  <a:pt x="13792" y="487680"/>
                </a:lnTo>
                <a:lnTo>
                  <a:pt x="14973" y="488950"/>
                </a:lnTo>
                <a:lnTo>
                  <a:pt x="16205" y="490220"/>
                </a:lnTo>
                <a:lnTo>
                  <a:pt x="17475" y="491490"/>
                </a:lnTo>
                <a:lnTo>
                  <a:pt x="18796" y="492760"/>
                </a:lnTo>
                <a:lnTo>
                  <a:pt x="21539" y="495300"/>
                </a:lnTo>
                <a:lnTo>
                  <a:pt x="22974" y="495300"/>
                </a:lnTo>
                <a:lnTo>
                  <a:pt x="25920" y="497840"/>
                </a:lnTo>
                <a:lnTo>
                  <a:pt x="27431" y="497840"/>
                </a:lnTo>
                <a:lnTo>
                  <a:pt x="30543" y="500380"/>
                </a:lnTo>
                <a:lnTo>
                  <a:pt x="455993" y="500380"/>
                </a:lnTo>
                <a:lnTo>
                  <a:pt x="456933" y="499110"/>
                </a:lnTo>
                <a:lnTo>
                  <a:pt x="458787" y="499110"/>
                </a:lnTo>
                <a:lnTo>
                  <a:pt x="460540" y="497840"/>
                </a:lnTo>
                <a:lnTo>
                  <a:pt x="461391" y="496570"/>
                </a:lnTo>
                <a:lnTo>
                  <a:pt x="462216" y="496570"/>
                </a:lnTo>
                <a:lnTo>
                  <a:pt x="463016" y="495300"/>
                </a:lnTo>
                <a:lnTo>
                  <a:pt x="464553" y="494030"/>
                </a:lnTo>
                <a:lnTo>
                  <a:pt x="465277" y="492760"/>
                </a:lnTo>
                <a:lnTo>
                  <a:pt x="465975" y="492760"/>
                </a:lnTo>
                <a:lnTo>
                  <a:pt x="467283" y="490220"/>
                </a:lnTo>
                <a:lnTo>
                  <a:pt x="467893" y="490220"/>
                </a:lnTo>
                <a:lnTo>
                  <a:pt x="469036" y="487680"/>
                </a:lnTo>
                <a:lnTo>
                  <a:pt x="533107" y="387350"/>
                </a:lnTo>
                <a:lnTo>
                  <a:pt x="533438" y="387350"/>
                </a:lnTo>
                <a:lnTo>
                  <a:pt x="533730" y="386080"/>
                </a:lnTo>
                <a:lnTo>
                  <a:pt x="533857" y="386080"/>
                </a:lnTo>
                <a:lnTo>
                  <a:pt x="533717" y="383540"/>
                </a:lnTo>
                <a:lnTo>
                  <a:pt x="533438" y="383540"/>
                </a:lnTo>
                <a:lnTo>
                  <a:pt x="533107" y="382270"/>
                </a:lnTo>
                <a:lnTo>
                  <a:pt x="532587" y="382270"/>
                </a:lnTo>
                <a:lnTo>
                  <a:pt x="532345" y="381000"/>
                </a:lnTo>
                <a:lnTo>
                  <a:pt x="530123" y="381000"/>
                </a:lnTo>
                <a:lnTo>
                  <a:pt x="529272" y="379730"/>
                </a:lnTo>
                <a:lnTo>
                  <a:pt x="190601" y="379730"/>
                </a:lnTo>
                <a:lnTo>
                  <a:pt x="190055" y="378460"/>
                </a:lnTo>
                <a:lnTo>
                  <a:pt x="189369" y="378460"/>
                </a:lnTo>
                <a:lnTo>
                  <a:pt x="189001" y="377190"/>
                </a:lnTo>
                <a:lnTo>
                  <a:pt x="188658" y="377190"/>
                </a:lnTo>
                <a:lnTo>
                  <a:pt x="188518" y="375920"/>
                </a:lnTo>
                <a:lnTo>
                  <a:pt x="188391" y="375920"/>
                </a:lnTo>
                <a:lnTo>
                  <a:pt x="188709" y="373380"/>
                </a:lnTo>
                <a:lnTo>
                  <a:pt x="188912" y="373380"/>
                </a:lnTo>
                <a:lnTo>
                  <a:pt x="189166" y="372110"/>
                </a:lnTo>
                <a:lnTo>
                  <a:pt x="228866" y="309880"/>
                </a:lnTo>
                <a:lnTo>
                  <a:pt x="229958" y="309880"/>
                </a:lnTo>
                <a:lnTo>
                  <a:pt x="230543" y="308610"/>
                </a:lnTo>
                <a:lnTo>
                  <a:pt x="582777" y="308610"/>
                </a:lnTo>
                <a:lnTo>
                  <a:pt x="583552" y="307340"/>
                </a:lnTo>
                <a:lnTo>
                  <a:pt x="584758" y="307340"/>
                </a:lnTo>
                <a:lnTo>
                  <a:pt x="584974" y="306070"/>
                </a:lnTo>
                <a:lnTo>
                  <a:pt x="585279" y="306070"/>
                </a:lnTo>
                <a:lnTo>
                  <a:pt x="642531" y="215900"/>
                </a:lnTo>
                <a:lnTo>
                  <a:pt x="642975" y="215900"/>
                </a:lnTo>
                <a:lnTo>
                  <a:pt x="643102" y="214630"/>
                </a:lnTo>
                <a:lnTo>
                  <a:pt x="642810" y="212090"/>
                </a:lnTo>
                <a:lnTo>
                  <a:pt x="642531" y="212090"/>
                </a:lnTo>
                <a:lnTo>
                  <a:pt x="642353" y="210820"/>
                </a:lnTo>
                <a:lnTo>
                  <a:pt x="641718" y="210820"/>
                </a:lnTo>
                <a:lnTo>
                  <a:pt x="641197" y="209550"/>
                </a:lnTo>
                <a:lnTo>
                  <a:pt x="301396" y="209550"/>
                </a:lnTo>
                <a:lnTo>
                  <a:pt x="300913" y="208280"/>
                </a:lnTo>
                <a:lnTo>
                  <a:pt x="299173" y="208280"/>
                </a:lnTo>
                <a:lnTo>
                  <a:pt x="298932" y="207010"/>
                </a:lnTo>
                <a:lnTo>
                  <a:pt x="298323" y="207010"/>
                </a:lnTo>
                <a:lnTo>
                  <a:pt x="298018" y="205740"/>
                </a:lnTo>
                <a:lnTo>
                  <a:pt x="297764" y="205740"/>
                </a:lnTo>
                <a:lnTo>
                  <a:pt x="297891" y="203200"/>
                </a:lnTo>
                <a:lnTo>
                  <a:pt x="298157" y="201930"/>
                </a:lnTo>
                <a:lnTo>
                  <a:pt x="298411" y="201930"/>
                </a:lnTo>
                <a:lnTo>
                  <a:pt x="339712" y="137160"/>
                </a:lnTo>
                <a:lnTo>
                  <a:pt x="340156" y="135890"/>
                </a:lnTo>
                <a:lnTo>
                  <a:pt x="341541" y="135890"/>
                </a:lnTo>
                <a:lnTo>
                  <a:pt x="342011" y="134620"/>
                </a:lnTo>
                <a:lnTo>
                  <a:pt x="694397" y="134620"/>
                </a:lnTo>
                <a:lnTo>
                  <a:pt x="694969" y="133350"/>
                </a:lnTo>
                <a:lnTo>
                  <a:pt x="695706" y="133350"/>
                </a:lnTo>
                <a:lnTo>
                  <a:pt x="696112" y="132080"/>
                </a:lnTo>
                <a:lnTo>
                  <a:pt x="759472" y="33020"/>
                </a:lnTo>
                <a:lnTo>
                  <a:pt x="759993" y="31750"/>
                </a:lnTo>
                <a:lnTo>
                  <a:pt x="760463" y="31750"/>
                </a:lnTo>
                <a:lnTo>
                  <a:pt x="760869" y="30480"/>
                </a:lnTo>
                <a:lnTo>
                  <a:pt x="761047" y="29210"/>
                </a:lnTo>
                <a:lnTo>
                  <a:pt x="761339" y="29210"/>
                </a:lnTo>
                <a:lnTo>
                  <a:pt x="761466" y="27940"/>
                </a:lnTo>
                <a:lnTo>
                  <a:pt x="761657" y="26670"/>
                </a:lnTo>
                <a:lnTo>
                  <a:pt x="761657" y="22860"/>
                </a:lnTo>
                <a:lnTo>
                  <a:pt x="761466" y="21590"/>
                </a:lnTo>
                <a:lnTo>
                  <a:pt x="761199" y="20320"/>
                </a:lnTo>
                <a:lnTo>
                  <a:pt x="760869" y="19050"/>
                </a:lnTo>
                <a:lnTo>
                  <a:pt x="760247" y="17780"/>
                </a:lnTo>
                <a:lnTo>
                  <a:pt x="759764" y="16510"/>
                </a:lnTo>
                <a:lnTo>
                  <a:pt x="759218" y="15240"/>
                </a:lnTo>
                <a:lnTo>
                  <a:pt x="758609" y="15240"/>
                </a:lnTo>
                <a:lnTo>
                  <a:pt x="757923" y="13970"/>
                </a:lnTo>
                <a:lnTo>
                  <a:pt x="757186" y="12700"/>
                </a:lnTo>
                <a:lnTo>
                  <a:pt x="756373" y="12700"/>
                </a:lnTo>
                <a:lnTo>
                  <a:pt x="755510" y="11430"/>
                </a:lnTo>
                <a:close/>
              </a:path>
              <a:path w="2431415" h="511810">
                <a:moveTo>
                  <a:pt x="1310068" y="11430"/>
                </a:moveTo>
                <a:lnTo>
                  <a:pt x="856830" y="11430"/>
                </a:lnTo>
                <a:lnTo>
                  <a:pt x="843813" y="16510"/>
                </a:lnTo>
                <a:lnTo>
                  <a:pt x="837577" y="19050"/>
                </a:lnTo>
                <a:lnTo>
                  <a:pt x="834542" y="21590"/>
                </a:lnTo>
                <a:lnTo>
                  <a:pt x="831557" y="22860"/>
                </a:lnTo>
                <a:lnTo>
                  <a:pt x="828649" y="25400"/>
                </a:lnTo>
                <a:lnTo>
                  <a:pt x="825804" y="26670"/>
                </a:lnTo>
                <a:lnTo>
                  <a:pt x="823023" y="29210"/>
                </a:lnTo>
                <a:lnTo>
                  <a:pt x="799782" y="54610"/>
                </a:lnTo>
                <a:lnTo>
                  <a:pt x="517779" y="496570"/>
                </a:lnTo>
                <a:lnTo>
                  <a:pt x="517258" y="496570"/>
                </a:lnTo>
                <a:lnTo>
                  <a:pt x="517194" y="499110"/>
                </a:lnTo>
                <a:lnTo>
                  <a:pt x="517271" y="500380"/>
                </a:lnTo>
                <a:lnTo>
                  <a:pt x="636092" y="500380"/>
                </a:lnTo>
                <a:lnTo>
                  <a:pt x="649109" y="495300"/>
                </a:lnTo>
                <a:lnTo>
                  <a:pt x="655345" y="492760"/>
                </a:lnTo>
                <a:lnTo>
                  <a:pt x="658380" y="490220"/>
                </a:lnTo>
                <a:lnTo>
                  <a:pt x="661352" y="488950"/>
                </a:lnTo>
                <a:lnTo>
                  <a:pt x="664273" y="486410"/>
                </a:lnTo>
                <a:lnTo>
                  <a:pt x="667118" y="485140"/>
                </a:lnTo>
                <a:lnTo>
                  <a:pt x="669899" y="482600"/>
                </a:lnTo>
                <a:lnTo>
                  <a:pt x="691235" y="459740"/>
                </a:lnTo>
                <a:lnTo>
                  <a:pt x="693140" y="457200"/>
                </a:lnTo>
                <a:lnTo>
                  <a:pt x="897813" y="137160"/>
                </a:lnTo>
                <a:lnTo>
                  <a:pt x="898258" y="135890"/>
                </a:lnTo>
                <a:lnTo>
                  <a:pt x="899642" y="135890"/>
                </a:lnTo>
                <a:lnTo>
                  <a:pt x="900125" y="134620"/>
                </a:lnTo>
                <a:lnTo>
                  <a:pt x="1249011" y="134620"/>
                </a:lnTo>
                <a:lnTo>
                  <a:pt x="1313815" y="33020"/>
                </a:lnTo>
                <a:lnTo>
                  <a:pt x="1314361" y="31750"/>
                </a:lnTo>
                <a:lnTo>
                  <a:pt x="1314615" y="31750"/>
                </a:lnTo>
                <a:lnTo>
                  <a:pt x="1315059" y="30480"/>
                </a:lnTo>
                <a:lnTo>
                  <a:pt x="1315427" y="29210"/>
                </a:lnTo>
                <a:lnTo>
                  <a:pt x="1315720" y="27940"/>
                </a:lnTo>
                <a:lnTo>
                  <a:pt x="1315935" y="26670"/>
                </a:lnTo>
                <a:lnTo>
                  <a:pt x="1316075" y="26670"/>
                </a:lnTo>
                <a:lnTo>
                  <a:pt x="1315923" y="21590"/>
                </a:lnTo>
                <a:lnTo>
                  <a:pt x="1315707" y="21590"/>
                </a:lnTo>
                <a:lnTo>
                  <a:pt x="1315415" y="20320"/>
                </a:lnTo>
                <a:lnTo>
                  <a:pt x="1315046" y="19050"/>
                </a:lnTo>
                <a:lnTo>
                  <a:pt x="1314602" y="17780"/>
                </a:lnTo>
                <a:lnTo>
                  <a:pt x="1314081" y="16510"/>
                </a:lnTo>
                <a:lnTo>
                  <a:pt x="1313497" y="15240"/>
                </a:lnTo>
                <a:lnTo>
                  <a:pt x="1312837" y="15240"/>
                </a:lnTo>
                <a:lnTo>
                  <a:pt x="1312113" y="13970"/>
                </a:lnTo>
                <a:lnTo>
                  <a:pt x="1311338" y="12700"/>
                </a:lnTo>
                <a:lnTo>
                  <a:pt x="1310932" y="12700"/>
                </a:lnTo>
                <a:lnTo>
                  <a:pt x="1310068" y="11430"/>
                </a:lnTo>
                <a:close/>
              </a:path>
              <a:path w="2431415" h="511810">
                <a:moveTo>
                  <a:pt x="1565605" y="499110"/>
                </a:moveTo>
                <a:lnTo>
                  <a:pt x="1137958" y="499110"/>
                </a:lnTo>
                <a:lnTo>
                  <a:pt x="1139545" y="500380"/>
                </a:lnTo>
                <a:lnTo>
                  <a:pt x="1564589" y="500380"/>
                </a:lnTo>
                <a:lnTo>
                  <a:pt x="1565605" y="499110"/>
                </a:lnTo>
                <a:close/>
              </a:path>
              <a:path w="2431415" h="511810">
                <a:moveTo>
                  <a:pt x="1569440" y="496570"/>
                </a:moveTo>
                <a:lnTo>
                  <a:pt x="1133335" y="496570"/>
                </a:lnTo>
                <a:lnTo>
                  <a:pt x="1136396" y="499110"/>
                </a:lnTo>
                <a:lnTo>
                  <a:pt x="1566595" y="499110"/>
                </a:lnTo>
                <a:lnTo>
                  <a:pt x="1567561" y="497840"/>
                </a:lnTo>
                <a:lnTo>
                  <a:pt x="1568513" y="497840"/>
                </a:lnTo>
                <a:lnTo>
                  <a:pt x="1569440" y="496570"/>
                </a:lnTo>
                <a:close/>
              </a:path>
              <a:path w="2431415" h="511810">
                <a:moveTo>
                  <a:pt x="1863458" y="11430"/>
                </a:moveTo>
                <a:lnTo>
                  <a:pt x="1410665" y="11430"/>
                </a:lnTo>
                <a:lnTo>
                  <a:pt x="1397647" y="16510"/>
                </a:lnTo>
                <a:lnTo>
                  <a:pt x="1391412" y="19050"/>
                </a:lnTo>
                <a:lnTo>
                  <a:pt x="1388376" y="21590"/>
                </a:lnTo>
                <a:lnTo>
                  <a:pt x="1385404" y="22860"/>
                </a:lnTo>
                <a:lnTo>
                  <a:pt x="1382496" y="25400"/>
                </a:lnTo>
                <a:lnTo>
                  <a:pt x="1379639" y="26670"/>
                </a:lnTo>
                <a:lnTo>
                  <a:pt x="1376870" y="29210"/>
                </a:lnTo>
                <a:lnTo>
                  <a:pt x="1353616" y="54610"/>
                </a:lnTo>
                <a:lnTo>
                  <a:pt x="1115898" y="426720"/>
                </a:lnTo>
                <a:lnTo>
                  <a:pt x="1114996" y="427990"/>
                </a:lnTo>
                <a:lnTo>
                  <a:pt x="1114145" y="429260"/>
                </a:lnTo>
                <a:lnTo>
                  <a:pt x="1113345" y="431800"/>
                </a:lnTo>
                <a:lnTo>
                  <a:pt x="1112596" y="433070"/>
                </a:lnTo>
                <a:lnTo>
                  <a:pt x="1111897" y="434340"/>
                </a:lnTo>
                <a:lnTo>
                  <a:pt x="1111262" y="435610"/>
                </a:lnTo>
                <a:lnTo>
                  <a:pt x="1110678" y="438150"/>
                </a:lnTo>
                <a:lnTo>
                  <a:pt x="1110157" y="439420"/>
                </a:lnTo>
                <a:lnTo>
                  <a:pt x="1109687" y="440690"/>
                </a:lnTo>
                <a:lnTo>
                  <a:pt x="1109281" y="441960"/>
                </a:lnTo>
                <a:lnTo>
                  <a:pt x="1108925" y="444500"/>
                </a:lnTo>
                <a:lnTo>
                  <a:pt x="1108633" y="445770"/>
                </a:lnTo>
                <a:lnTo>
                  <a:pt x="1108392" y="447040"/>
                </a:lnTo>
                <a:lnTo>
                  <a:pt x="1108214" y="449580"/>
                </a:lnTo>
                <a:lnTo>
                  <a:pt x="1108163" y="457200"/>
                </a:lnTo>
                <a:lnTo>
                  <a:pt x="1108227" y="458470"/>
                </a:lnTo>
                <a:lnTo>
                  <a:pt x="1108405" y="459740"/>
                </a:lnTo>
                <a:lnTo>
                  <a:pt x="1108646" y="461010"/>
                </a:lnTo>
                <a:lnTo>
                  <a:pt x="1108938" y="463550"/>
                </a:lnTo>
                <a:lnTo>
                  <a:pt x="1109294" y="464820"/>
                </a:lnTo>
                <a:lnTo>
                  <a:pt x="1109713" y="466090"/>
                </a:lnTo>
                <a:lnTo>
                  <a:pt x="1110195" y="468630"/>
                </a:lnTo>
                <a:lnTo>
                  <a:pt x="1110716" y="469900"/>
                </a:lnTo>
                <a:lnTo>
                  <a:pt x="1111300" y="471170"/>
                </a:lnTo>
                <a:lnTo>
                  <a:pt x="1111948" y="472440"/>
                </a:lnTo>
                <a:lnTo>
                  <a:pt x="1112647" y="474980"/>
                </a:lnTo>
                <a:lnTo>
                  <a:pt x="1113383" y="476250"/>
                </a:lnTo>
                <a:lnTo>
                  <a:pt x="1114196" y="477520"/>
                </a:lnTo>
                <a:lnTo>
                  <a:pt x="1115047" y="478790"/>
                </a:lnTo>
                <a:lnTo>
                  <a:pt x="1115961" y="480060"/>
                </a:lnTo>
                <a:lnTo>
                  <a:pt x="1116914" y="482600"/>
                </a:lnTo>
                <a:lnTo>
                  <a:pt x="1126236" y="492760"/>
                </a:lnTo>
                <a:lnTo>
                  <a:pt x="1127582" y="492760"/>
                </a:lnTo>
                <a:lnTo>
                  <a:pt x="1128966" y="494030"/>
                </a:lnTo>
                <a:lnTo>
                  <a:pt x="1131849" y="496570"/>
                </a:lnTo>
                <a:lnTo>
                  <a:pt x="1570342" y="496570"/>
                </a:lnTo>
                <a:lnTo>
                  <a:pt x="1572069" y="494030"/>
                </a:lnTo>
                <a:lnTo>
                  <a:pt x="1572882" y="494030"/>
                </a:lnTo>
                <a:lnTo>
                  <a:pt x="1573682" y="492760"/>
                </a:lnTo>
                <a:lnTo>
                  <a:pt x="1574444" y="491490"/>
                </a:lnTo>
                <a:lnTo>
                  <a:pt x="1575181" y="491490"/>
                </a:lnTo>
                <a:lnTo>
                  <a:pt x="1576552" y="488950"/>
                </a:lnTo>
                <a:lnTo>
                  <a:pt x="1577187" y="487680"/>
                </a:lnTo>
                <a:lnTo>
                  <a:pt x="1646113" y="379730"/>
                </a:lnTo>
                <a:lnTo>
                  <a:pt x="1299349" y="379730"/>
                </a:lnTo>
                <a:lnTo>
                  <a:pt x="1298854" y="378460"/>
                </a:lnTo>
                <a:lnTo>
                  <a:pt x="1298422" y="378460"/>
                </a:lnTo>
                <a:lnTo>
                  <a:pt x="1298079" y="377190"/>
                </a:lnTo>
                <a:lnTo>
                  <a:pt x="1297762" y="377190"/>
                </a:lnTo>
                <a:lnTo>
                  <a:pt x="1297635" y="375920"/>
                </a:lnTo>
                <a:lnTo>
                  <a:pt x="1297762" y="373380"/>
                </a:lnTo>
                <a:lnTo>
                  <a:pt x="1298232" y="373380"/>
                </a:lnTo>
                <a:lnTo>
                  <a:pt x="1448866" y="137160"/>
                </a:lnTo>
                <a:lnTo>
                  <a:pt x="1449311" y="135890"/>
                </a:lnTo>
                <a:lnTo>
                  <a:pt x="1450695" y="135890"/>
                </a:lnTo>
                <a:lnTo>
                  <a:pt x="1451178" y="134620"/>
                </a:lnTo>
                <a:lnTo>
                  <a:pt x="1802549" y="134620"/>
                </a:lnTo>
                <a:lnTo>
                  <a:pt x="1803120" y="133350"/>
                </a:lnTo>
                <a:lnTo>
                  <a:pt x="1803755" y="133350"/>
                </a:lnTo>
                <a:lnTo>
                  <a:pt x="1804276" y="132080"/>
                </a:lnTo>
                <a:lnTo>
                  <a:pt x="1867357" y="34290"/>
                </a:lnTo>
                <a:lnTo>
                  <a:pt x="1867941" y="33020"/>
                </a:lnTo>
                <a:lnTo>
                  <a:pt x="1868449" y="31750"/>
                </a:lnTo>
                <a:lnTo>
                  <a:pt x="1868893" y="30480"/>
                </a:lnTo>
                <a:lnTo>
                  <a:pt x="1869262" y="29210"/>
                </a:lnTo>
                <a:lnTo>
                  <a:pt x="1869427" y="29210"/>
                </a:lnTo>
                <a:lnTo>
                  <a:pt x="1869681" y="27940"/>
                </a:lnTo>
                <a:lnTo>
                  <a:pt x="1869859" y="26670"/>
                </a:lnTo>
                <a:lnTo>
                  <a:pt x="1869668" y="21590"/>
                </a:lnTo>
                <a:lnTo>
                  <a:pt x="1869414" y="20320"/>
                </a:lnTo>
                <a:lnTo>
                  <a:pt x="1869071" y="19050"/>
                </a:lnTo>
                <a:lnTo>
                  <a:pt x="1868881" y="19050"/>
                </a:lnTo>
                <a:lnTo>
                  <a:pt x="1868436" y="17780"/>
                </a:lnTo>
                <a:lnTo>
                  <a:pt x="1867916" y="16510"/>
                </a:lnTo>
                <a:lnTo>
                  <a:pt x="1867331" y="15240"/>
                </a:lnTo>
                <a:lnTo>
                  <a:pt x="1867014" y="15240"/>
                </a:lnTo>
                <a:lnTo>
                  <a:pt x="1866328" y="13970"/>
                </a:lnTo>
                <a:lnTo>
                  <a:pt x="1865960" y="13970"/>
                </a:lnTo>
                <a:lnTo>
                  <a:pt x="1864766" y="12700"/>
                </a:lnTo>
                <a:lnTo>
                  <a:pt x="1864347" y="12700"/>
                </a:lnTo>
                <a:lnTo>
                  <a:pt x="1863458" y="11430"/>
                </a:lnTo>
                <a:close/>
              </a:path>
              <a:path w="2431415" h="511810">
                <a:moveTo>
                  <a:pt x="1047432" y="433070"/>
                </a:moveTo>
                <a:lnTo>
                  <a:pt x="787857" y="433070"/>
                </a:lnTo>
                <a:lnTo>
                  <a:pt x="788454" y="434340"/>
                </a:lnTo>
                <a:lnTo>
                  <a:pt x="1046302" y="434340"/>
                </a:lnTo>
                <a:lnTo>
                  <a:pt x="1047432" y="433070"/>
                </a:lnTo>
                <a:close/>
              </a:path>
              <a:path w="2431415" h="511810">
                <a:moveTo>
                  <a:pt x="1058887" y="427990"/>
                </a:moveTo>
                <a:lnTo>
                  <a:pt x="785812" y="427990"/>
                </a:lnTo>
                <a:lnTo>
                  <a:pt x="785660" y="429260"/>
                </a:lnTo>
                <a:lnTo>
                  <a:pt x="785964" y="431800"/>
                </a:lnTo>
                <a:lnTo>
                  <a:pt x="786257" y="431800"/>
                </a:lnTo>
                <a:lnTo>
                  <a:pt x="786625" y="433070"/>
                </a:lnTo>
                <a:lnTo>
                  <a:pt x="1050747" y="433070"/>
                </a:lnTo>
                <a:lnTo>
                  <a:pt x="1051826" y="431800"/>
                </a:lnTo>
                <a:lnTo>
                  <a:pt x="1053934" y="430530"/>
                </a:lnTo>
                <a:lnTo>
                  <a:pt x="1055966" y="430530"/>
                </a:lnTo>
                <a:lnTo>
                  <a:pt x="1056970" y="429260"/>
                </a:lnTo>
                <a:lnTo>
                  <a:pt x="1057935" y="429260"/>
                </a:lnTo>
                <a:lnTo>
                  <a:pt x="1058887" y="427990"/>
                </a:lnTo>
                <a:close/>
              </a:path>
              <a:path w="2431415" h="511810">
                <a:moveTo>
                  <a:pt x="1249011" y="134620"/>
                </a:moveTo>
                <a:lnTo>
                  <a:pt x="1091425" y="134620"/>
                </a:lnTo>
                <a:lnTo>
                  <a:pt x="1091895" y="135890"/>
                </a:lnTo>
                <a:lnTo>
                  <a:pt x="1093279" y="135890"/>
                </a:lnTo>
                <a:lnTo>
                  <a:pt x="1093724" y="137160"/>
                </a:lnTo>
                <a:lnTo>
                  <a:pt x="1094244" y="137160"/>
                </a:lnTo>
                <a:lnTo>
                  <a:pt x="1094384" y="138430"/>
                </a:lnTo>
                <a:lnTo>
                  <a:pt x="1094536" y="138430"/>
                </a:lnTo>
                <a:lnTo>
                  <a:pt x="1094689" y="139700"/>
                </a:lnTo>
                <a:lnTo>
                  <a:pt x="1094536" y="140970"/>
                </a:lnTo>
                <a:lnTo>
                  <a:pt x="1094384" y="140970"/>
                </a:lnTo>
                <a:lnTo>
                  <a:pt x="1094257" y="142240"/>
                </a:lnTo>
                <a:lnTo>
                  <a:pt x="1094105" y="142240"/>
                </a:lnTo>
                <a:lnTo>
                  <a:pt x="984326" y="313690"/>
                </a:lnTo>
                <a:lnTo>
                  <a:pt x="983881" y="314960"/>
                </a:lnTo>
                <a:lnTo>
                  <a:pt x="982802" y="314960"/>
                </a:lnTo>
                <a:lnTo>
                  <a:pt x="982179" y="316230"/>
                </a:lnTo>
                <a:lnTo>
                  <a:pt x="857796" y="316230"/>
                </a:lnTo>
                <a:lnTo>
                  <a:pt x="857186" y="317500"/>
                </a:lnTo>
                <a:lnTo>
                  <a:pt x="855903" y="317500"/>
                </a:lnTo>
                <a:lnTo>
                  <a:pt x="855611" y="318770"/>
                </a:lnTo>
                <a:lnTo>
                  <a:pt x="786244" y="426720"/>
                </a:lnTo>
                <a:lnTo>
                  <a:pt x="786091" y="427990"/>
                </a:lnTo>
                <a:lnTo>
                  <a:pt x="1059815" y="427990"/>
                </a:lnTo>
                <a:lnTo>
                  <a:pt x="1060716" y="426720"/>
                </a:lnTo>
                <a:lnTo>
                  <a:pt x="1061580" y="425450"/>
                </a:lnTo>
                <a:lnTo>
                  <a:pt x="1062431" y="425450"/>
                </a:lnTo>
                <a:lnTo>
                  <a:pt x="1063256" y="424180"/>
                </a:lnTo>
                <a:lnTo>
                  <a:pt x="1064056" y="424180"/>
                </a:lnTo>
                <a:lnTo>
                  <a:pt x="1065555" y="421640"/>
                </a:lnTo>
                <a:lnTo>
                  <a:pt x="1066253" y="420370"/>
                </a:lnTo>
                <a:lnTo>
                  <a:pt x="1066927" y="420370"/>
                </a:lnTo>
                <a:lnTo>
                  <a:pt x="1067562" y="419100"/>
                </a:lnTo>
                <a:lnTo>
                  <a:pt x="1249011" y="134620"/>
                </a:lnTo>
                <a:close/>
              </a:path>
              <a:path w="2431415" h="511810">
                <a:moveTo>
                  <a:pt x="1755406" y="203200"/>
                </a:moveTo>
                <a:lnTo>
                  <a:pt x="1523060" y="203200"/>
                </a:lnTo>
                <a:lnTo>
                  <a:pt x="1455991" y="308610"/>
                </a:lnTo>
                <a:lnTo>
                  <a:pt x="1455674" y="308610"/>
                </a:lnTo>
                <a:lnTo>
                  <a:pt x="1455534" y="309880"/>
                </a:lnTo>
                <a:lnTo>
                  <a:pt x="1455381" y="309880"/>
                </a:lnTo>
                <a:lnTo>
                  <a:pt x="1455229" y="311150"/>
                </a:lnTo>
                <a:lnTo>
                  <a:pt x="1455381" y="312420"/>
                </a:lnTo>
                <a:lnTo>
                  <a:pt x="1455547" y="312420"/>
                </a:lnTo>
                <a:lnTo>
                  <a:pt x="1455750" y="313690"/>
                </a:lnTo>
                <a:lnTo>
                  <a:pt x="1456296" y="313690"/>
                </a:lnTo>
                <a:lnTo>
                  <a:pt x="1456766" y="314960"/>
                </a:lnTo>
                <a:lnTo>
                  <a:pt x="1457871" y="314960"/>
                </a:lnTo>
                <a:lnTo>
                  <a:pt x="1458188" y="316230"/>
                </a:lnTo>
                <a:lnTo>
                  <a:pt x="1533474" y="316230"/>
                </a:lnTo>
                <a:lnTo>
                  <a:pt x="1534058" y="317500"/>
                </a:lnTo>
                <a:lnTo>
                  <a:pt x="1534820" y="317500"/>
                </a:lnTo>
                <a:lnTo>
                  <a:pt x="1535239" y="318770"/>
                </a:lnTo>
                <a:lnTo>
                  <a:pt x="1535734" y="318770"/>
                </a:lnTo>
                <a:lnTo>
                  <a:pt x="1535912" y="320040"/>
                </a:lnTo>
                <a:lnTo>
                  <a:pt x="1535976" y="321310"/>
                </a:lnTo>
                <a:lnTo>
                  <a:pt x="1535912" y="322580"/>
                </a:lnTo>
                <a:lnTo>
                  <a:pt x="1535747" y="322580"/>
                </a:lnTo>
                <a:lnTo>
                  <a:pt x="1535353" y="323850"/>
                </a:lnTo>
                <a:lnTo>
                  <a:pt x="1500543" y="378460"/>
                </a:lnTo>
                <a:lnTo>
                  <a:pt x="1499971" y="378460"/>
                </a:lnTo>
                <a:lnTo>
                  <a:pt x="1499717" y="379730"/>
                </a:lnTo>
                <a:lnTo>
                  <a:pt x="1646113" y="379730"/>
                </a:lnTo>
                <a:lnTo>
                  <a:pt x="1755584" y="208280"/>
                </a:lnTo>
                <a:lnTo>
                  <a:pt x="1756029" y="208280"/>
                </a:lnTo>
                <a:lnTo>
                  <a:pt x="1756156" y="207010"/>
                </a:lnTo>
                <a:lnTo>
                  <a:pt x="1755863" y="204470"/>
                </a:lnTo>
                <a:lnTo>
                  <a:pt x="1755571" y="204470"/>
                </a:lnTo>
                <a:lnTo>
                  <a:pt x="1755406" y="203200"/>
                </a:lnTo>
                <a:close/>
              </a:path>
              <a:path w="2431415" h="511810">
                <a:moveTo>
                  <a:pt x="1753971" y="201930"/>
                </a:moveTo>
                <a:lnTo>
                  <a:pt x="1524025" y="201930"/>
                </a:lnTo>
                <a:lnTo>
                  <a:pt x="1523758" y="203200"/>
                </a:lnTo>
                <a:lnTo>
                  <a:pt x="1754517" y="203200"/>
                </a:lnTo>
                <a:lnTo>
                  <a:pt x="1753971" y="201930"/>
                </a:lnTo>
                <a:close/>
              </a:path>
              <a:path w="2431415" h="511810">
                <a:moveTo>
                  <a:pt x="754126" y="10160"/>
                </a:moveTo>
                <a:lnTo>
                  <a:pt x="308470" y="10160"/>
                </a:lnTo>
                <a:lnTo>
                  <a:pt x="305409" y="11430"/>
                </a:lnTo>
                <a:lnTo>
                  <a:pt x="754595" y="11430"/>
                </a:lnTo>
                <a:lnTo>
                  <a:pt x="754126" y="10160"/>
                </a:lnTo>
                <a:close/>
              </a:path>
              <a:path w="2431415" h="511810">
                <a:moveTo>
                  <a:pt x="1308201" y="10160"/>
                </a:moveTo>
                <a:lnTo>
                  <a:pt x="863549" y="10160"/>
                </a:lnTo>
                <a:lnTo>
                  <a:pt x="860171" y="11430"/>
                </a:lnTo>
                <a:lnTo>
                  <a:pt x="1309154" y="11430"/>
                </a:lnTo>
                <a:lnTo>
                  <a:pt x="1308201" y="10160"/>
                </a:lnTo>
                <a:close/>
              </a:path>
              <a:path w="2431415" h="511810">
                <a:moveTo>
                  <a:pt x="1861540" y="10160"/>
                </a:moveTo>
                <a:lnTo>
                  <a:pt x="1417383" y="10160"/>
                </a:lnTo>
                <a:lnTo>
                  <a:pt x="1414005" y="11430"/>
                </a:lnTo>
                <a:lnTo>
                  <a:pt x="1863001" y="11430"/>
                </a:lnTo>
                <a:lnTo>
                  <a:pt x="1861540" y="10160"/>
                </a:lnTo>
                <a:close/>
              </a:path>
              <a:path w="2431415" h="511810">
                <a:moveTo>
                  <a:pt x="751065" y="8890"/>
                </a:moveTo>
                <a:lnTo>
                  <a:pt x="314617" y="8890"/>
                </a:lnTo>
                <a:lnTo>
                  <a:pt x="311531" y="10160"/>
                </a:lnTo>
                <a:lnTo>
                  <a:pt x="752119" y="10160"/>
                </a:lnTo>
                <a:lnTo>
                  <a:pt x="751065" y="8890"/>
                </a:lnTo>
                <a:close/>
              </a:path>
              <a:path w="2431415" h="511810">
                <a:moveTo>
                  <a:pt x="1306156" y="8890"/>
                </a:moveTo>
                <a:lnTo>
                  <a:pt x="870369" y="8890"/>
                </a:lnTo>
                <a:lnTo>
                  <a:pt x="866952" y="10160"/>
                </a:lnTo>
                <a:lnTo>
                  <a:pt x="1306677" y="10160"/>
                </a:lnTo>
                <a:lnTo>
                  <a:pt x="1306156" y="8890"/>
                </a:lnTo>
                <a:close/>
              </a:path>
              <a:path w="2431415" h="511810">
                <a:moveTo>
                  <a:pt x="1860003" y="8890"/>
                </a:moveTo>
                <a:lnTo>
                  <a:pt x="1424203" y="8890"/>
                </a:lnTo>
                <a:lnTo>
                  <a:pt x="1420787" y="10160"/>
                </a:lnTo>
                <a:lnTo>
                  <a:pt x="1860524" y="10160"/>
                </a:lnTo>
                <a:lnTo>
                  <a:pt x="1860003" y="8890"/>
                </a:lnTo>
                <a:close/>
              </a:path>
              <a:path w="2431415" h="511810">
                <a:moveTo>
                  <a:pt x="746747" y="7620"/>
                </a:moveTo>
                <a:lnTo>
                  <a:pt x="323799" y="7620"/>
                </a:lnTo>
                <a:lnTo>
                  <a:pt x="320738" y="8890"/>
                </a:lnTo>
                <a:lnTo>
                  <a:pt x="747826" y="8890"/>
                </a:lnTo>
                <a:lnTo>
                  <a:pt x="746747" y="7620"/>
                </a:lnTo>
                <a:close/>
              </a:path>
              <a:path w="2431415" h="511810">
                <a:moveTo>
                  <a:pt x="1301165" y="7620"/>
                </a:moveTo>
                <a:lnTo>
                  <a:pt x="880706" y="7620"/>
                </a:lnTo>
                <a:lnTo>
                  <a:pt x="877252" y="8890"/>
                </a:lnTo>
                <a:lnTo>
                  <a:pt x="1302308" y="8890"/>
                </a:lnTo>
                <a:lnTo>
                  <a:pt x="1301165" y="7620"/>
                </a:lnTo>
                <a:close/>
              </a:path>
              <a:path w="2431415" h="511810">
                <a:moveTo>
                  <a:pt x="1855012" y="7620"/>
                </a:moveTo>
                <a:lnTo>
                  <a:pt x="1434541" y="7620"/>
                </a:lnTo>
                <a:lnTo>
                  <a:pt x="1431086" y="8890"/>
                </a:lnTo>
                <a:lnTo>
                  <a:pt x="1856155" y="8890"/>
                </a:lnTo>
                <a:lnTo>
                  <a:pt x="1855012" y="7620"/>
                </a:lnTo>
                <a:close/>
              </a:path>
              <a:path w="2431415" h="511810">
                <a:moveTo>
                  <a:pt x="1952752" y="2540"/>
                </a:moveTo>
                <a:lnTo>
                  <a:pt x="1940623" y="2540"/>
                </a:lnTo>
                <a:lnTo>
                  <a:pt x="1940064" y="3810"/>
                </a:lnTo>
                <a:lnTo>
                  <a:pt x="1953133" y="3810"/>
                </a:lnTo>
                <a:lnTo>
                  <a:pt x="1952752" y="2540"/>
                </a:lnTo>
                <a:close/>
              </a:path>
              <a:path w="2431415" h="511810">
                <a:moveTo>
                  <a:pt x="1951418" y="1270"/>
                </a:moveTo>
                <a:lnTo>
                  <a:pt x="1942147" y="1270"/>
                </a:lnTo>
                <a:lnTo>
                  <a:pt x="1941233" y="2540"/>
                </a:lnTo>
                <a:lnTo>
                  <a:pt x="1952117" y="2540"/>
                </a:lnTo>
                <a:lnTo>
                  <a:pt x="1951418" y="1270"/>
                </a:lnTo>
                <a:close/>
              </a:path>
              <a:path w="2431415" h="511810">
                <a:moveTo>
                  <a:pt x="1948789" y="0"/>
                </a:moveTo>
                <a:lnTo>
                  <a:pt x="1944789" y="0"/>
                </a:lnTo>
                <a:lnTo>
                  <a:pt x="1944230" y="1270"/>
                </a:lnTo>
                <a:lnTo>
                  <a:pt x="1949348" y="1270"/>
                </a:lnTo>
                <a:lnTo>
                  <a:pt x="1948789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0" name="Text Box 2">
            <a:hlinkClick r:id="rId6"/>
            <a:extLst>
              <a:ext uri="{FF2B5EF4-FFF2-40B4-BE49-F238E27FC236}">
                <a16:creationId xmlns:a16="http://schemas.microsoft.com/office/drawing/2014/main" id="{9F70E12F-B1D3-B3EF-CB86-A34C20FC41EA}"/>
              </a:ext>
            </a:extLst>
          </p:cNvPr>
          <p:cNvSpPr txBox="1">
            <a:spLocks/>
          </p:cNvSpPr>
          <p:nvPr/>
        </p:nvSpPr>
        <p:spPr bwMode="auto">
          <a:xfrm>
            <a:off x="819809" y="6315875"/>
            <a:ext cx="147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51EE47DE-DBDC-DFD2-C6D0-982E59F1E846}"/>
              </a:ext>
            </a:extLst>
          </p:cNvPr>
          <p:cNvSpPr txBox="1">
            <a:spLocks/>
          </p:cNvSpPr>
          <p:nvPr/>
        </p:nvSpPr>
        <p:spPr bwMode="auto">
          <a:xfrm>
            <a:off x="2624094" y="6322280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9A2AD61-F6EE-49F0-ACDA-C0B65A395A4E}"/>
              </a:ext>
            </a:extLst>
          </p:cNvPr>
          <p:cNvGrpSpPr/>
          <p:nvPr/>
        </p:nvGrpSpPr>
        <p:grpSpPr>
          <a:xfrm>
            <a:off x="819809" y="1958808"/>
            <a:ext cx="5226742" cy="2940383"/>
            <a:chOff x="574618" y="1942790"/>
            <a:chExt cx="5521382" cy="3106137"/>
          </a:xfrm>
        </p:grpSpPr>
        <p:pic>
          <p:nvPicPr>
            <p:cNvPr id="13" name="Рисунок 12">
              <a:hlinkClick r:id="rId7"/>
              <a:extLst>
                <a:ext uri="{FF2B5EF4-FFF2-40B4-BE49-F238E27FC236}">
                  <a16:creationId xmlns:a16="http://schemas.microsoft.com/office/drawing/2014/main" id="{A6134637-B0D5-4867-A73F-1EA5A98ED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618" y="1942790"/>
              <a:ext cx="5521382" cy="3106137"/>
            </a:xfrm>
            <a:prstGeom prst="roundRect">
              <a:avLst/>
            </a:prstGeom>
            <a:ln>
              <a:solidFill>
                <a:srgbClr val="B2B2B2"/>
              </a:solidFill>
            </a:ln>
          </p:spPr>
        </p:pic>
        <p:pic>
          <p:nvPicPr>
            <p:cNvPr id="18" name="Рисунок 17" descr="Изображение выглядит как круг, белый, черный&#10;&#10;Содержимое, созданное искусственным интеллектом, может быть неверным.">
              <a:hlinkClick r:id="rId7"/>
              <a:extLst>
                <a:ext uri="{FF2B5EF4-FFF2-40B4-BE49-F238E27FC236}">
                  <a16:creationId xmlns:a16="http://schemas.microsoft.com/office/drawing/2014/main" id="{D9D43A92-5B6E-40ED-AA7D-DF0E47F25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1696" y="3165387"/>
              <a:ext cx="527226" cy="527226"/>
            </a:xfrm>
            <a:prstGeom prst="roundRect">
              <a:avLst/>
            </a:prstGeom>
          </p:spPr>
        </p:pic>
      </p:grpSp>
      <p:pic>
        <p:nvPicPr>
          <p:cNvPr id="21" name="Рисунок 20" descr="сенсорный экран контур">
            <a:extLst>
              <a:ext uri="{FF2B5EF4-FFF2-40B4-BE49-F238E27FC236}">
                <a16:creationId xmlns:a16="http://schemas.microsoft.com/office/drawing/2014/main" id="{F2FC2132-F50A-47AD-BB6A-50AA78D1F8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895339">
            <a:off x="9961095" y="4552978"/>
            <a:ext cx="1086711" cy="1086711"/>
          </a:xfrm>
          <a:prstGeom prst="rect">
            <a:avLst/>
          </a:prstGeom>
        </p:spPr>
      </p:pic>
      <p:pic>
        <p:nvPicPr>
          <p:cNvPr id="22" name="Рисунок 21" descr="сенсорный экран контур">
            <a:extLst>
              <a:ext uri="{FF2B5EF4-FFF2-40B4-BE49-F238E27FC236}">
                <a16:creationId xmlns:a16="http://schemas.microsoft.com/office/drawing/2014/main" id="{A9AEC80A-E2A5-40C0-822A-A13C1FF490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895339">
            <a:off x="4352876" y="4552979"/>
            <a:ext cx="1086711" cy="108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25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FC82C-78E1-4725-457D-71B5DE6E947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19034" y="1388269"/>
            <a:ext cx="3828020" cy="5469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4CDC0-C1F1-4D65-E11F-8CBE87943C51}"/>
              </a:ext>
            </a:extLst>
          </p:cNvPr>
          <p:cNvSpPr txBox="1"/>
          <p:nvPr/>
        </p:nvSpPr>
        <p:spPr>
          <a:xfrm>
            <a:off x="644946" y="2811690"/>
            <a:ext cx="6737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УСПЕШНЫХ ПРОДАЖ!</a:t>
            </a:r>
          </a:p>
        </p:txBody>
      </p:sp>
      <p:sp>
        <p:nvSpPr>
          <p:cNvPr id="9" name="Text Box 2">
            <a:hlinkClick r:id="rId3"/>
            <a:extLst>
              <a:ext uri="{FF2B5EF4-FFF2-40B4-BE49-F238E27FC236}">
                <a16:creationId xmlns:a16="http://schemas.microsoft.com/office/drawing/2014/main" id="{84B4D66D-EBF5-E0DA-A1CA-36F2A7E52DC8}"/>
              </a:ext>
            </a:extLst>
          </p:cNvPr>
          <p:cNvSpPr txBox="1">
            <a:spLocks/>
          </p:cNvSpPr>
          <p:nvPr/>
        </p:nvSpPr>
        <p:spPr bwMode="auto">
          <a:xfrm>
            <a:off x="839788" y="4621916"/>
            <a:ext cx="153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6ECE029-BBC9-8916-1A9A-FF9AA18980A7}"/>
              </a:ext>
            </a:extLst>
          </p:cNvPr>
          <p:cNvSpPr txBox="1">
            <a:spLocks/>
          </p:cNvSpPr>
          <p:nvPr/>
        </p:nvSpPr>
        <p:spPr bwMode="auto">
          <a:xfrm>
            <a:off x="263758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12" name="Рисунок 11" descr="Изображение выглядит как Шрифт, снимок экрана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A2ED1A-D66B-8096-3B44-8871A80CFD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3" y="873126"/>
            <a:ext cx="2240627" cy="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2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71409-10D3-4D1D-EAE8-63FED0EAD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8DAD06-6426-45AD-BB0A-F8287E4BA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930" y="3685371"/>
            <a:ext cx="6258128" cy="24506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2781B2-8ECD-4332-B9D6-92B9BC775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995" y="1602759"/>
            <a:ext cx="6009319" cy="2202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A6FA03-979A-F8FB-0572-D8B015E8E282}"/>
              </a:ext>
            </a:extLst>
          </p:cNvPr>
          <p:cNvSpPr txBox="1"/>
          <p:nvPr/>
        </p:nvSpPr>
        <p:spPr>
          <a:xfrm>
            <a:off x="9415604" y="334059"/>
            <a:ext cx="2688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FACELINE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C81EC48-02E3-9C8F-212F-8FC89B3D4034}"/>
              </a:ext>
            </a:extLst>
          </p:cNvPr>
          <p:cNvCxnSpPr>
            <a:cxnSpLocks/>
          </p:cNvCxnSpPr>
          <p:nvPr/>
        </p:nvCxnSpPr>
        <p:spPr>
          <a:xfrm>
            <a:off x="9415604" y="751122"/>
            <a:ext cx="277639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A2DF1FA-C964-606B-315C-E952650F9366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BCEF03FB-115F-7E62-2710-D2240DEE973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3" name="Text Box 2">
              <a:hlinkClick r:id="rId5"/>
              <a:extLst>
                <a:ext uri="{FF2B5EF4-FFF2-40B4-BE49-F238E27FC236}">
                  <a16:creationId xmlns:a16="http://schemas.microsoft.com/office/drawing/2014/main" id="{F72A1253-D683-B207-C93D-BB4D595FE01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5" name="Text Box 2">
            <a:extLst>
              <a:ext uri="{FF2B5EF4-FFF2-40B4-BE49-F238E27FC236}">
                <a16:creationId xmlns:a16="http://schemas.microsoft.com/office/drawing/2014/main" id="{E861A468-75CF-0580-0652-A32ACE041567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D6211-61FD-D5AE-9764-ABB902C73A13}"/>
              </a:ext>
            </a:extLst>
          </p:cNvPr>
          <p:cNvSpPr txBox="1"/>
          <p:nvPr/>
        </p:nvSpPr>
        <p:spPr>
          <a:xfrm>
            <a:off x="560282" y="384381"/>
            <a:ext cx="7267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ЧТО ТАКОЕ </a:t>
            </a:r>
            <a:r>
              <a:rPr lang="en-US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FACELINE?</a:t>
            </a:r>
            <a:endParaRPr lang="ru-RU" sz="4000" dirty="0">
              <a:solidFill>
                <a:schemeClr val="accent1"/>
              </a:solidFill>
              <a:latin typeface="Montserrat ExtraBold" panose="000009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F5FAC7A-6855-9647-A595-1BB692B5D7E6}"/>
              </a:ext>
            </a:extLst>
          </p:cNvPr>
          <p:cNvGrpSpPr>
            <a:grpSpLocks/>
          </p:cNvGrpSpPr>
          <p:nvPr/>
        </p:nvGrpSpPr>
        <p:grpSpPr>
          <a:xfrm>
            <a:off x="634942" y="2136710"/>
            <a:ext cx="4856030" cy="1379670"/>
            <a:chOff x="968180" y="1563567"/>
            <a:chExt cx="4956228" cy="1379670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C8A48C90-D242-DAF3-7897-562B251D0580}"/>
                </a:ext>
              </a:extLst>
            </p:cNvPr>
            <p:cNvSpPr>
              <a:spLocks/>
            </p:cNvSpPr>
            <p:nvPr/>
          </p:nvSpPr>
          <p:spPr>
            <a:xfrm>
              <a:off x="968180" y="2505043"/>
              <a:ext cx="4896172" cy="435922"/>
            </a:xfrm>
            <a:prstGeom prst="roundRect">
              <a:avLst/>
            </a:prstGeom>
            <a:solidFill>
              <a:srgbClr val="0B47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/>
            </a:p>
          </p:txBody>
        </p:sp>
        <p:sp>
          <p:nvSpPr>
            <p:cNvPr id="3" name="Google Shape;380;g299f39dda28_0_121">
              <a:extLst>
                <a:ext uri="{FF2B5EF4-FFF2-40B4-BE49-F238E27FC236}">
                  <a16:creationId xmlns:a16="http://schemas.microsoft.com/office/drawing/2014/main" id="{AC0B0CC9-1A3D-D456-9468-1187B71A8C37}"/>
                </a:ext>
              </a:extLst>
            </p:cNvPr>
            <p:cNvSpPr txBox="1">
              <a:spLocks/>
            </p:cNvSpPr>
            <p:nvPr/>
          </p:nvSpPr>
          <p:spPr>
            <a:xfrm>
              <a:off x="1028236" y="1563567"/>
              <a:ext cx="4896172" cy="13796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395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9394" marR="3758">
                <a:lnSpc>
                  <a:spcPct val="106000"/>
                </a:lnSpc>
                <a:buSzPts val="2000"/>
              </a:pPr>
              <a:r>
                <a:rPr lang="ru-RU" sz="2800" dirty="0">
                  <a:solidFill>
                    <a:srgbClr val="0B478F"/>
                  </a:solidFill>
                  <a:latin typeface="Montserrat Medium" panose="00000600000000000000" pitchFamily="2" charset="-52"/>
                  <a:ea typeface="Calibri"/>
                  <a:cs typeface="Calibri"/>
                  <a:sym typeface="Calibri"/>
                </a:rPr>
                <a:t>Решение, специально разработанное </a:t>
              </a:r>
              <a:r>
                <a:rPr lang="ru-RU" sz="2800" dirty="0">
                  <a:solidFill>
                    <a:schemeClr val="bg1"/>
                  </a:solidFill>
                  <a:latin typeface="Montserrat Medium" panose="00000600000000000000" pitchFamily="2" charset="-52"/>
                  <a:ea typeface="Calibri"/>
                  <a:cs typeface="Calibri"/>
                  <a:sym typeface="Calibri"/>
                </a:rPr>
                <a:t>для выкладки шоколада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271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EBF9B35-B044-D038-CB88-0B54A75A2B0B}"/>
              </a:ext>
            </a:extLst>
          </p:cNvPr>
          <p:cNvSpPr txBox="1"/>
          <p:nvPr/>
        </p:nvSpPr>
        <p:spPr>
          <a:xfrm>
            <a:off x="479259" y="382531"/>
            <a:ext cx="8190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КОМПОНЕНТЫ СИСТЕМЫ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FED54-E299-ADD6-A999-03E12820C5BF}"/>
              </a:ext>
            </a:extLst>
          </p:cNvPr>
          <p:cNvSpPr txBox="1"/>
          <p:nvPr/>
        </p:nvSpPr>
        <p:spPr>
          <a:xfrm>
            <a:off x="9415604" y="334059"/>
            <a:ext cx="2688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FACELINE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EB0AFF6-588F-7CDF-76CB-58C322A40A67}"/>
              </a:ext>
            </a:extLst>
          </p:cNvPr>
          <p:cNvCxnSpPr>
            <a:cxnSpLocks/>
          </p:cNvCxnSpPr>
          <p:nvPr/>
        </p:nvCxnSpPr>
        <p:spPr>
          <a:xfrm>
            <a:off x="9415604" y="751122"/>
            <a:ext cx="277639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99082A4-F21A-9841-84A3-8DCB334FB3FC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3E5D4384-B72A-03AE-3229-5594C9B1D65F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3"/>
              <a:extLst>
                <a:ext uri="{FF2B5EF4-FFF2-40B4-BE49-F238E27FC236}">
                  <a16:creationId xmlns:a16="http://schemas.microsoft.com/office/drawing/2014/main" id="{AC3D78AF-4943-EF11-4C12-4C1A253A9E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3DFA761D-D8EB-DA7B-1FBB-2B30260B7877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6257EF5-F00B-4D78-8AA4-A420BB28E847}"/>
              </a:ext>
            </a:extLst>
          </p:cNvPr>
          <p:cNvGrpSpPr/>
          <p:nvPr/>
        </p:nvGrpSpPr>
        <p:grpSpPr>
          <a:xfrm>
            <a:off x="216618" y="1225296"/>
            <a:ext cx="9091314" cy="5092956"/>
            <a:chOff x="324290" y="2411604"/>
            <a:chExt cx="9091314" cy="3268508"/>
          </a:xfrm>
        </p:grpSpPr>
        <p:sp>
          <p:nvSpPr>
            <p:cNvPr id="26" name="Прямоугольник: скругленные верхние углы 25">
              <a:extLst>
                <a:ext uri="{FF2B5EF4-FFF2-40B4-BE49-F238E27FC236}">
                  <a16:creationId xmlns:a16="http://schemas.microsoft.com/office/drawing/2014/main" id="{A63C73CE-65C6-4BC9-A19F-ADA8971E3FB4}"/>
                </a:ext>
              </a:extLst>
            </p:cNvPr>
            <p:cNvSpPr/>
            <p:nvPr/>
          </p:nvSpPr>
          <p:spPr>
            <a:xfrm>
              <a:off x="324290" y="2411604"/>
              <a:ext cx="9069479" cy="3207256"/>
            </a:xfrm>
            <a:prstGeom prst="round2SameRect">
              <a:avLst>
                <a:gd name="adj1" fmla="val 13557"/>
                <a:gd name="adj2" fmla="val 0"/>
              </a:avLst>
            </a:prstGeom>
            <a:noFill/>
            <a:ln w="19050">
              <a:solidFill>
                <a:srgbClr val="F6F6F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: скругленные верхние углы 26">
              <a:extLst>
                <a:ext uri="{FF2B5EF4-FFF2-40B4-BE49-F238E27FC236}">
                  <a16:creationId xmlns:a16="http://schemas.microsoft.com/office/drawing/2014/main" id="{7FF3B27E-A560-4F86-BD59-651FE2C0A095}"/>
                </a:ext>
              </a:extLst>
            </p:cNvPr>
            <p:cNvSpPr/>
            <p:nvPr/>
          </p:nvSpPr>
          <p:spPr>
            <a:xfrm>
              <a:off x="324290" y="5240148"/>
              <a:ext cx="9091314" cy="439964"/>
            </a:xfrm>
            <a:prstGeom prst="round2Same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690E609-6BBD-4502-9E77-0D75AC926270}"/>
              </a:ext>
            </a:extLst>
          </p:cNvPr>
          <p:cNvSpPr txBox="1"/>
          <p:nvPr/>
        </p:nvSpPr>
        <p:spPr>
          <a:xfrm>
            <a:off x="485015" y="5782875"/>
            <a:ext cx="2530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B47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Левый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боковой толкатель</a:t>
            </a:r>
            <a:endParaRPr lang="ru-RU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5EA59C-D72F-47F5-9770-D5ECA04A1718}"/>
              </a:ext>
            </a:extLst>
          </p:cNvPr>
          <p:cNvSpPr txBox="1"/>
          <p:nvPr/>
        </p:nvSpPr>
        <p:spPr>
          <a:xfrm>
            <a:off x="6313237" y="5782875"/>
            <a:ext cx="2647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B47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Правый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боковой толкатель</a:t>
            </a:r>
            <a:endParaRPr lang="ru-RU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" name="Рисунок 31" descr="Изображение выглядит как лестница, поручень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2D10F95-0171-463B-9CA8-B921BD175F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681" y="3785889"/>
            <a:ext cx="2478917" cy="1472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A08CA1D-1A04-45BD-BDEB-48FEF908A684}"/>
              </a:ext>
            </a:extLst>
          </p:cNvPr>
          <p:cNvSpPr txBox="1"/>
          <p:nvPr/>
        </p:nvSpPr>
        <p:spPr>
          <a:xfrm>
            <a:off x="3406147" y="5782875"/>
            <a:ext cx="2516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B47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Центральный</a:t>
            </a: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толкатель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B4E46FF-3E26-4D53-BBE1-659A82BF5900}"/>
              </a:ext>
            </a:extLst>
          </p:cNvPr>
          <p:cNvGrpSpPr/>
          <p:nvPr/>
        </p:nvGrpSpPr>
        <p:grpSpPr>
          <a:xfrm>
            <a:off x="9498416" y="2379077"/>
            <a:ext cx="2459775" cy="3268509"/>
            <a:chOff x="9538817" y="1139200"/>
            <a:chExt cx="2459775" cy="3268509"/>
          </a:xfrm>
        </p:grpSpPr>
        <p:sp>
          <p:nvSpPr>
            <p:cNvPr id="36" name="Прямоугольник: скругленные верхние углы 35">
              <a:extLst>
                <a:ext uri="{FF2B5EF4-FFF2-40B4-BE49-F238E27FC236}">
                  <a16:creationId xmlns:a16="http://schemas.microsoft.com/office/drawing/2014/main" id="{64A9E5F7-504D-4A48-AA7F-035CA23208B5}"/>
                </a:ext>
              </a:extLst>
            </p:cNvPr>
            <p:cNvSpPr/>
            <p:nvPr/>
          </p:nvSpPr>
          <p:spPr>
            <a:xfrm>
              <a:off x="9538817" y="3698967"/>
              <a:ext cx="2457642" cy="708742"/>
            </a:xfrm>
            <a:prstGeom prst="round2Same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058257-4BFD-4A0F-A768-37854C4D5058}"/>
                </a:ext>
              </a:extLst>
            </p:cNvPr>
            <p:cNvSpPr txBox="1"/>
            <p:nvPr/>
          </p:nvSpPr>
          <p:spPr>
            <a:xfrm>
              <a:off x="9602295" y="3921254"/>
              <a:ext cx="2396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Установочный профиль</a:t>
              </a:r>
              <a:r>
                <a:rPr lang="ru-RU" sz="11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*</a:t>
              </a:r>
              <a:endPara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38" name="Рисунок 37" descr="Изображение выглядит как снимок экрана, черный,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86605CC-34DE-4932-A98A-DA2050941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944802" y="1734449"/>
              <a:ext cx="2039658" cy="1084686"/>
            </a:xfrm>
            <a:prstGeom prst="rect">
              <a:avLst/>
            </a:prstGeom>
          </p:spPr>
        </p:pic>
        <p:sp>
          <p:nvSpPr>
            <p:cNvPr id="39" name="Прямоугольник: скругленные верхние углы 38">
              <a:extLst>
                <a:ext uri="{FF2B5EF4-FFF2-40B4-BE49-F238E27FC236}">
                  <a16:creationId xmlns:a16="http://schemas.microsoft.com/office/drawing/2014/main" id="{AA302873-E20A-41E4-846D-79EE7701950F}"/>
                </a:ext>
              </a:extLst>
            </p:cNvPr>
            <p:cNvSpPr/>
            <p:nvPr/>
          </p:nvSpPr>
          <p:spPr>
            <a:xfrm>
              <a:off x="9554009" y="1139200"/>
              <a:ext cx="2442450" cy="2632525"/>
            </a:xfrm>
            <a:prstGeom prst="round2SameRect">
              <a:avLst/>
            </a:prstGeom>
            <a:noFill/>
            <a:ln w="19050">
              <a:solidFill>
                <a:srgbClr val="F6F6F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9723EE-BAF7-4DDD-844D-D376F2BF57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59" y="3822559"/>
            <a:ext cx="2401674" cy="14724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143666E-8049-4717-9A3C-643B2E620B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432" y="3845109"/>
            <a:ext cx="2478917" cy="143799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BA40132-FD4F-4F85-AC28-EC0D19DC1BC9}"/>
              </a:ext>
            </a:extLst>
          </p:cNvPr>
          <p:cNvSpPr txBox="1"/>
          <p:nvPr/>
        </p:nvSpPr>
        <p:spPr>
          <a:xfrm>
            <a:off x="9415604" y="5891434"/>
            <a:ext cx="26888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*Профиль приобретается отдельно, не входит в состав комплекта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9B10A67-65FC-458C-A923-C525566861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31" y="1473335"/>
            <a:ext cx="2411408" cy="166456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1C331AA-26AC-4A27-AB04-FB69EE2D93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146" y="1525954"/>
            <a:ext cx="2336362" cy="1711737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4FDBC7C-A232-4D9E-B42B-B94BA50F33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63" y="1424305"/>
            <a:ext cx="2380278" cy="1713592"/>
          </a:xfrm>
          <a:prstGeom prst="rect">
            <a:avLst/>
          </a:prstGeom>
        </p:spPr>
      </p:pic>
      <p:sp>
        <p:nvSpPr>
          <p:cNvPr id="50" name="Прямоугольник: скругленные верхние углы 49">
            <a:extLst>
              <a:ext uri="{FF2B5EF4-FFF2-40B4-BE49-F238E27FC236}">
                <a16:creationId xmlns:a16="http://schemas.microsoft.com/office/drawing/2014/main" id="{CF1067FF-B1C3-41DB-B971-4B3E5C3A6794}"/>
              </a:ext>
            </a:extLst>
          </p:cNvPr>
          <p:cNvSpPr/>
          <p:nvPr/>
        </p:nvSpPr>
        <p:spPr>
          <a:xfrm>
            <a:off x="936756" y="3012667"/>
            <a:ext cx="1378767" cy="291103"/>
          </a:xfrm>
          <a:prstGeom prst="round2SameRect">
            <a:avLst>
              <a:gd name="adj1" fmla="val 34264"/>
              <a:gd name="adj2" fmla="val 0"/>
            </a:avLst>
          </a:prstGeom>
          <a:solidFill>
            <a:srgbClr val="0B4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DIV120-L</a:t>
            </a:r>
          </a:p>
        </p:txBody>
      </p:sp>
      <p:sp>
        <p:nvSpPr>
          <p:cNvPr id="51" name="Прямоугольник: скругленные верхние углы 50">
            <a:extLst>
              <a:ext uri="{FF2B5EF4-FFF2-40B4-BE49-F238E27FC236}">
                <a16:creationId xmlns:a16="http://schemas.microsoft.com/office/drawing/2014/main" id="{4B0EEAE0-F865-4F25-835A-ED7FE13EFBF6}"/>
              </a:ext>
            </a:extLst>
          </p:cNvPr>
          <p:cNvSpPr/>
          <p:nvPr/>
        </p:nvSpPr>
        <p:spPr>
          <a:xfrm>
            <a:off x="3655697" y="3012667"/>
            <a:ext cx="1378767" cy="291103"/>
          </a:xfrm>
          <a:prstGeom prst="round2SameRect">
            <a:avLst>
              <a:gd name="adj1" fmla="val 34264"/>
              <a:gd name="adj2" fmla="val 0"/>
            </a:avLst>
          </a:prstGeom>
          <a:solidFill>
            <a:srgbClr val="0B4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DIV120-W</a:t>
            </a:r>
          </a:p>
        </p:txBody>
      </p:sp>
      <p:sp>
        <p:nvSpPr>
          <p:cNvPr id="52" name="Прямоугольник: скругленные верхние углы 51">
            <a:extLst>
              <a:ext uri="{FF2B5EF4-FFF2-40B4-BE49-F238E27FC236}">
                <a16:creationId xmlns:a16="http://schemas.microsoft.com/office/drawing/2014/main" id="{302AC8A6-AB76-49FF-9725-9B45C7832BC1}"/>
              </a:ext>
            </a:extLst>
          </p:cNvPr>
          <p:cNvSpPr/>
          <p:nvPr/>
        </p:nvSpPr>
        <p:spPr>
          <a:xfrm>
            <a:off x="6351563" y="3012667"/>
            <a:ext cx="1378767" cy="291103"/>
          </a:xfrm>
          <a:prstGeom prst="round2SameRect">
            <a:avLst>
              <a:gd name="adj1" fmla="val 34264"/>
              <a:gd name="adj2" fmla="val 0"/>
            </a:avLst>
          </a:prstGeom>
          <a:solidFill>
            <a:srgbClr val="0B4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DIV120-R</a:t>
            </a:r>
          </a:p>
        </p:txBody>
      </p:sp>
      <p:sp>
        <p:nvSpPr>
          <p:cNvPr id="53" name="Прямоугольник: скругленные верхние углы 52">
            <a:extLst>
              <a:ext uri="{FF2B5EF4-FFF2-40B4-BE49-F238E27FC236}">
                <a16:creationId xmlns:a16="http://schemas.microsoft.com/office/drawing/2014/main" id="{38AF7B75-9E0C-489E-9A78-13005F65D2BD}"/>
              </a:ext>
            </a:extLst>
          </p:cNvPr>
          <p:cNvSpPr/>
          <p:nvPr/>
        </p:nvSpPr>
        <p:spPr>
          <a:xfrm>
            <a:off x="936756" y="5169692"/>
            <a:ext cx="1378767" cy="291103"/>
          </a:xfrm>
          <a:prstGeom prst="round2SameRect">
            <a:avLst>
              <a:gd name="adj1" fmla="val 34264"/>
              <a:gd name="adj2" fmla="val 0"/>
            </a:avLst>
          </a:prstGeom>
          <a:solidFill>
            <a:srgbClr val="0B4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DIV60-L</a:t>
            </a:r>
          </a:p>
        </p:txBody>
      </p:sp>
      <p:sp>
        <p:nvSpPr>
          <p:cNvPr id="54" name="Прямоугольник: скругленные верхние углы 53">
            <a:extLst>
              <a:ext uri="{FF2B5EF4-FFF2-40B4-BE49-F238E27FC236}">
                <a16:creationId xmlns:a16="http://schemas.microsoft.com/office/drawing/2014/main" id="{79B3ECAB-882E-4FB9-A527-5F7B2D37E30B}"/>
              </a:ext>
            </a:extLst>
          </p:cNvPr>
          <p:cNvSpPr/>
          <p:nvPr/>
        </p:nvSpPr>
        <p:spPr>
          <a:xfrm>
            <a:off x="3655697" y="5169692"/>
            <a:ext cx="1378767" cy="291103"/>
          </a:xfrm>
          <a:prstGeom prst="round2SameRect">
            <a:avLst>
              <a:gd name="adj1" fmla="val 34264"/>
              <a:gd name="adj2" fmla="val 0"/>
            </a:avLst>
          </a:prstGeom>
          <a:solidFill>
            <a:srgbClr val="0B4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DIV60-W</a:t>
            </a:r>
          </a:p>
        </p:txBody>
      </p:sp>
      <p:sp>
        <p:nvSpPr>
          <p:cNvPr id="55" name="Прямоугольник: скругленные верхние углы 54">
            <a:extLst>
              <a:ext uri="{FF2B5EF4-FFF2-40B4-BE49-F238E27FC236}">
                <a16:creationId xmlns:a16="http://schemas.microsoft.com/office/drawing/2014/main" id="{93A6C612-551F-4EF7-A187-0F039883439B}"/>
              </a:ext>
            </a:extLst>
          </p:cNvPr>
          <p:cNvSpPr/>
          <p:nvPr/>
        </p:nvSpPr>
        <p:spPr>
          <a:xfrm>
            <a:off x="6351563" y="5169692"/>
            <a:ext cx="1378767" cy="291103"/>
          </a:xfrm>
          <a:prstGeom prst="round2SameRect">
            <a:avLst>
              <a:gd name="adj1" fmla="val 34264"/>
              <a:gd name="adj2" fmla="val 0"/>
            </a:avLst>
          </a:prstGeom>
          <a:solidFill>
            <a:srgbClr val="0B4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DIV60-R</a:t>
            </a:r>
          </a:p>
        </p:txBody>
      </p:sp>
      <p:sp>
        <p:nvSpPr>
          <p:cNvPr id="56" name="Прямоугольник: скругленные верхние углы 55">
            <a:extLst>
              <a:ext uri="{FF2B5EF4-FFF2-40B4-BE49-F238E27FC236}">
                <a16:creationId xmlns:a16="http://schemas.microsoft.com/office/drawing/2014/main" id="{B28B9F5D-D4A3-4718-9791-E46BD8506AB8}"/>
              </a:ext>
            </a:extLst>
          </p:cNvPr>
          <p:cNvSpPr/>
          <p:nvPr/>
        </p:nvSpPr>
        <p:spPr>
          <a:xfrm>
            <a:off x="10070658" y="2713379"/>
            <a:ext cx="1378767" cy="291103"/>
          </a:xfrm>
          <a:prstGeom prst="round2SameRect">
            <a:avLst>
              <a:gd name="adj1" fmla="val 34264"/>
              <a:gd name="adj2" fmla="val 0"/>
            </a:avLst>
          </a:prstGeom>
          <a:solidFill>
            <a:srgbClr val="0B4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 RAIL</a:t>
            </a:r>
          </a:p>
        </p:txBody>
      </p:sp>
      <p:pic>
        <p:nvPicPr>
          <p:cNvPr id="57" name="Picture 2" descr="Магнит-подкова Ремесленные магниты, мультипликационный магнит, текст,  логотип png | PNGEgg">
            <a:extLst>
              <a:ext uri="{FF2B5EF4-FFF2-40B4-BE49-F238E27FC236}">
                <a16:creationId xmlns:a16="http://schemas.microsoft.com/office/drawing/2014/main" id="{1DB52FAC-D9E4-4AEC-B56C-BB745282F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77" b="92593" l="10000" r="90000">
                        <a14:foregroundMark x1="46444" y1="15309" x2="46444" y2="15309"/>
                        <a14:foregroundMark x1="61778" y1="31852" x2="61778" y2="31852"/>
                        <a14:foregroundMark x1="47111" y1="92593" x2="47111" y2="92593"/>
                        <a14:foregroundMark x1="39333" y1="92593" x2="39333" y2="9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63090">
            <a:off x="11127653" y="3866067"/>
            <a:ext cx="731843" cy="32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75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E30D4-5841-496F-13E5-BED6E3581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A3D7DBD-95F6-E24F-CE04-C0132525B9B6}"/>
              </a:ext>
            </a:extLst>
          </p:cNvPr>
          <p:cNvSpPr txBox="1"/>
          <p:nvPr/>
        </p:nvSpPr>
        <p:spPr>
          <a:xfrm>
            <a:off x="325852" y="147000"/>
            <a:ext cx="8190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ОБЩАЯ ИНФОРМАЦИЯ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60FC92-2FF0-3673-C870-A52934D9E2AC}"/>
              </a:ext>
            </a:extLst>
          </p:cNvPr>
          <p:cNvSpPr txBox="1"/>
          <p:nvPr/>
        </p:nvSpPr>
        <p:spPr>
          <a:xfrm>
            <a:off x="9415604" y="334059"/>
            <a:ext cx="2688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FACELINE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693B377-C1D5-6CDD-7467-9F3C5F8C645A}"/>
              </a:ext>
            </a:extLst>
          </p:cNvPr>
          <p:cNvCxnSpPr>
            <a:cxnSpLocks/>
          </p:cNvCxnSpPr>
          <p:nvPr/>
        </p:nvCxnSpPr>
        <p:spPr>
          <a:xfrm>
            <a:off x="9415604" y="751122"/>
            <a:ext cx="277639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4EB54EA-4D78-68CB-6AEF-35F175642594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7EA575EC-7363-1F19-0313-44B0DBBE113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3" name="Text Box 2">
              <a:hlinkClick r:id="rId3"/>
              <a:extLst>
                <a:ext uri="{FF2B5EF4-FFF2-40B4-BE49-F238E27FC236}">
                  <a16:creationId xmlns:a16="http://schemas.microsoft.com/office/drawing/2014/main" id="{09064482-8EFE-F149-4504-945CD2B5D7F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5" name="Text Box 2">
            <a:extLst>
              <a:ext uri="{FF2B5EF4-FFF2-40B4-BE49-F238E27FC236}">
                <a16:creationId xmlns:a16="http://schemas.microsoft.com/office/drawing/2014/main" id="{D2C421AC-F70C-E425-A198-6F664B5E9357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78766596-2EBE-772B-2F6D-E6406029BA1D}"/>
              </a:ext>
            </a:extLst>
          </p:cNvPr>
          <p:cNvGrpSpPr/>
          <p:nvPr/>
        </p:nvGrpSpPr>
        <p:grpSpPr>
          <a:xfrm>
            <a:off x="323105" y="936815"/>
            <a:ext cx="5537505" cy="3223081"/>
            <a:chOff x="656590" y="1492662"/>
            <a:chExt cx="5537505" cy="3223081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4B130D48-1D0D-4CF8-1AD8-DDC6EA33EB3C}"/>
                </a:ext>
              </a:extLst>
            </p:cNvPr>
            <p:cNvGrpSpPr/>
            <p:nvPr/>
          </p:nvGrpSpPr>
          <p:grpSpPr>
            <a:xfrm>
              <a:off x="1279687" y="2188424"/>
              <a:ext cx="1893618" cy="1871082"/>
              <a:chOff x="1401143" y="2144320"/>
              <a:chExt cx="1778547" cy="1757380"/>
            </a:xfrm>
          </p:grpSpPr>
          <p:cxnSp>
            <p:nvCxnSpPr>
              <p:cNvPr id="51" name="Прямая со стрелкой 50">
                <a:extLst>
                  <a:ext uri="{FF2B5EF4-FFF2-40B4-BE49-F238E27FC236}">
                    <a16:creationId xmlns:a16="http://schemas.microsoft.com/office/drawing/2014/main" id="{A91B496B-91D6-CB68-4B75-577813EEE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4895" y="2540658"/>
                <a:ext cx="243164" cy="794324"/>
              </a:xfrm>
              <a:prstGeom prst="straightConnector1">
                <a:avLst/>
              </a:prstGeom>
              <a:ln w="12700">
                <a:solidFill>
                  <a:schemeClr val="tx2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Рисунок 28" descr="Изображение выглядит как дизайн, свет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BDDDE071-FBC5-5DEC-923F-1F7249F89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3909" r="-45680" b="-15135"/>
              <a:stretch>
                <a:fillRect/>
              </a:stretch>
            </p:blipFill>
            <p:spPr>
              <a:xfrm>
                <a:off x="1401143" y="2144320"/>
                <a:ext cx="1778547" cy="1757380"/>
              </a:xfrm>
              <a:prstGeom prst="ellipse">
                <a:avLst/>
              </a:prstGeom>
              <a:ln>
                <a:solidFill>
                  <a:srgbClr val="B2B2B2"/>
                </a:solidFill>
              </a:ln>
            </p:spPr>
          </p:pic>
          <p:sp>
            <p:nvSpPr>
              <p:cNvPr id="56" name="object 2">
                <a:extLst>
                  <a:ext uri="{FF2B5EF4-FFF2-40B4-BE49-F238E27FC236}">
                    <a16:creationId xmlns:a16="http://schemas.microsoft.com/office/drawing/2014/main" id="{D2F1E2B9-38F3-8E6E-D600-57C9DA9D7309}"/>
                  </a:ext>
                </a:extLst>
              </p:cNvPr>
              <p:cNvSpPr txBox="1"/>
              <p:nvPr/>
            </p:nvSpPr>
            <p:spPr>
              <a:xfrm rot="4371452">
                <a:off x="2162207" y="2872479"/>
                <a:ext cx="932687" cy="289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ru-RU" sz="14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80 мм</a:t>
                </a:r>
              </a:p>
            </p:txBody>
          </p:sp>
        </p:grp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750422EA-1423-F0BC-AEF9-83E6C574DBFB}"/>
                </a:ext>
              </a:extLst>
            </p:cNvPr>
            <p:cNvSpPr/>
            <p:nvPr/>
          </p:nvSpPr>
          <p:spPr>
            <a:xfrm>
              <a:off x="656590" y="1492662"/>
              <a:ext cx="5537505" cy="3208362"/>
            </a:xfrm>
            <a:prstGeom prst="roundRect">
              <a:avLst/>
            </a:prstGeom>
            <a:noFill/>
            <a:ln w="12700">
              <a:solidFill>
                <a:srgbClr val="0B47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B478F"/>
                </a:solidFill>
              </a:endParaRPr>
            </a:p>
          </p:txBody>
        </p:sp>
        <p:sp>
          <p:nvSpPr>
            <p:cNvPr id="31" name="object 2">
              <a:extLst>
                <a:ext uri="{FF2B5EF4-FFF2-40B4-BE49-F238E27FC236}">
                  <a16:creationId xmlns:a16="http://schemas.microsoft.com/office/drawing/2014/main" id="{34843338-9CE2-6330-D629-35A0F9431A70}"/>
                </a:ext>
              </a:extLst>
            </p:cNvPr>
            <p:cNvSpPr txBox="1"/>
            <p:nvPr/>
          </p:nvSpPr>
          <p:spPr>
            <a:xfrm>
              <a:off x="1573019" y="1590040"/>
              <a:ext cx="345486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ru-RU" b="1" dirty="0"/>
                <a:t>Два варианта высоты домика</a:t>
              </a:r>
            </a:p>
          </p:txBody>
        </p:sp>
        <p:sp>
          <p:nvSpPr>
            <p:cNvPr id="38" name="Прямоугольник: скругленные верхние углы 37">
              <a:extLst>
                <a:ext uri="{FF2B5EF4-FFF2-40B4-BE49-F238E27FC236}">
                  <a16:creationId xmlns:a16="http://schemas.microsoft.com/office/drawing/2014/main" id="{3A64AB8E-7C4B-B19E-2365-6071D5D8CABF}"/>
                </a:ext>
              </a:extLst>
            </p:cNvPr>
            <p:cNvSpPr/>
            <p:nvPr/>
          </p:nvSpPr>
          <p:spPr>
            <a:xfrm>
              <a:off x="1440651" y="4311515"/>
              <a:ext cx="1584976" cy="404228"/>
            </a:xfrm>
            <a:prstGeom prst="round2SameRect">
              <a:avLst/>
            </a:prstGeom>
            <a:solidFill>
              <a:srgbClr val="0B47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FACELINE 80</a:t>
              </a:r>
            </a:p>
          </p:txBody>
        </p:sp>
        <p:sp>
          <p:nvSpPr>
            <p:cNvPr id="39" name="Прямоугольник: скругленные верхние углы 38">
              <a:extLst>
                <a:ext uri="{FF2B5EF4-FFF2-40B4-BE49-F238E27FC236}">
                  <a16:creationId xmlns:a16="http://schemas.microsoft.com/office/drawing/2014/main" id="{B1373B91-10F8-40DF-3985-F93E46A2F3D7}"/>
                </a:ext>
              </a:extLst>
            </p:cNvPr>
            <p:cNvSpPr/>
            <p:nvPr/>
          </p:nvSpPr>
          <p:spPr>
            <a:xfrm>
              <a:off x="3913418" y="4296796"/>
              <a:ext cx="1584976" cy="404228"/>
            </a:xfrm>
            <a:prstGeom prst="round2SameRect">
              <a:avLst/>
            </a:prstGeom>
            <a:solidFill>
              <a:srgbClr val="0B47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FACELINE</a:t>
              </a:r>
              <a:r>
                <a:rPr lang="ru-RU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120</a:t>
              </a:r>
            </a:p>
          </p:txBody>
        </p:sp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698264A6-DACE-EF0B-2BC4-CA8568EBBDB3}"/>
                </a:ext>
              </a:extLst>
            </p:cNvPr>
            <p:cNvGrpSpPr/>
            <p:nvPr/>
          </p:nvGrpSpPr>
          <p:grpSpPr>
            <a:xfrm>
              <a:off x="3698129" y="2153766"/>
              <a:ext cx="1893618" cy="1931452"/>
              <a:chOff x="3421728" y="2327618"/>
              <a:chExt cx="1753595" cy="1788631"/>
            </a:xfrm>
          </p:grpSpPr>
          <p:cxnSp>
            <p:nvCxnSpPr>
              <p:cNvPr id="68" name="Прямая со стрелкой 67">
                <a:extLst>
                  <a:ext uri="{FF2B5EF4-FFF2-40B4-BE49-F238E27FC236}">
                    <a16:creationId xmlns:a16="http://schemas.microsoft.com/office/drawing/2014/main" id="{C09F0C93-7116-1452-D55B-CBB8DD3A77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4388" y="2485169"/>
                <a:ext cx="324699" cy="1060667"/>
              </a:xfrm>
              <a:prstGeom prst="straightConnector1">
                <a:avLst/>
              </a:prstGeom>
              <a:ln w="12700">
                <a:solidFill>
                  <a:schemeClr val="tx2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Рисунок 25" descr="Изображение выглядит как свет, дизайн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382204F6-8E93-A4EF-65E1-C9AADB431E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2439" r="-34509" b="-14611"/>
              <a:stretch>
                <a:fillRect/>
              </a:stretch>
            </p:blipFill>
            <p:spPr>
              <a:xfrm>
                <a:off x="3421728" y="2327618"/>
                <a:ext cx="1753595" cy="1788631"/>
              </a:xfrm>
              <a:prstGeom prst="ellipse">
                <a:avLst/>
              </a:prstGeom>
              <a:ln>
                <a:solidFill>
                  <a:srgbClr val="B2B2B2"/>
                </a:solidFill>
              </a:ln>
            </p:spPr>
          </p:pic>
          <p:sp>
            <p:nvSpPr>
              <p:cNvPr id="67" name="object 2">
                <a:extLst>
                  <a:ext uri="{FF2B5EF4-FFF2-40B4-BE49-F238E27FC236}">
                    <a16:creationId xmlns:a16="http://schemas.microsoft.com/office/drawing/2014/main" id="{8E610AC8-FA05-5748-546F-6BDCA797AA5D}"/>
                  </a:ext>
                </a:extLst>
              </p:cNvPr>
              <p:cNvSpPr txBox="1"/>
              <p:nvPr/>
            </p:nvSpPr>
            <p:spPr>
              <a:xfrm rot="4371452">
                <a:off x="4291434" y="2839058"/>
                <a:ext cx="767127" cy="285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en-US" sz="14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120</a:t>
                </a:r>
                <a:r>
                  <a:rPr lang="ru-RU" sz="14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 мм</a:t>
                </a:r>
              </a:p>
            </p:txBody>
          </p:sp>
        </p:grpSp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B4903D55-3FCA-6898-E749-9D7D8B25C677}"/>
              </a:ext>
            </a:extLst>
          </p:cNvPr>
          <p:cNvGrpSpPr/>
          <p:nvPr/>
        </p:nvGrpSpPr>
        <p:grpSpPr>
          <a:xfrm>
            <a:off x="6096000" y="942173"/>
            <a:ext cx="5537505" cy="3217723"/>
            <a:chOff x="6309158" y="1231293"/>
            <a:chExt cx="5537505" cy="3217723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8CFC326-1871-BBDA-45F2-13CF3207FF92}"/>
                </a:ext>
              </a:extLst>
            </p:cNvPr>
            <p:cNvSpPr/>
            <p:nvPr/>
          </p:nvSpPr>
          <p:spPr>
            <a:xfrm>
              <a:off x="6309158" y="1231293"/>
              <a:ext cx="5537505" cy="3208362"/>
            </a:xfrm>
            <a:prstGeom prst="roundRect">
              <a:avLst/>
            </a:prstGeom>
            <a:noFill/>
            <a:ln w="12700">
              <a:solidFill>
                <a:srgbClr val="0B47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B478F"/>
                </a:solidFill>
              </a:endParaRPr>
            </a:p>
          </p:txBody>
        </p:sp>
        <p:sp>
          <p:nvSpPr>
            <p:cNvPr id="87" name="object 2">
              <a:extLst>
                <a:ext uri="{FF2B5EF4-FFF2-40B4-BE49-F238E27FC236}">
                  <a16:creationId xmlns:a16="http://schemas.microsoft.com/office/drawing/2014/main" id="{BFA87AA2-FE14-4C9F-6753-E4F6FCD0F3ED}"/>
                </a:ext>
              </a:extLst>
            </p:cNvPr>
            <p:cNvSpPr txBox="1"/>
            <p:nvPr/>
          </p:nvSpPr>
          <p:spPr>
            <a:xfrm>
              <a:off x="7225587" y="1340246"/>
              <a:ext cx="40187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ru-RU" b="1" dirty="0"/>
                <a:t>Два варианта высоты разделителя</a:t>
              </a:r>
            </a:p>
          </p:txBody>
        </p:sp>
        <p:sp>
          <p:nvSpPr>
            <p:cNvPr id="89" name="Прямоугольник: скругленные верхние углы 88">
              <a:extLst>
                <a:ext uri="{FF2B5EF4-FFF2-40B4-BE49-F238E27FC236}">
                  <a16:creationId xmlns:a16="http://schemas.microsoft.com/office/drawing/2014/main" id="{E5A07B58-EC5F-E3E1-79AF-3068D4F82518}"/>
                </a:ext>
              </a:extLst>
            </p:cNvPr>
            <p:cNvSpPr/>
            <p:nvPr/>
          </p:nvSpPr>
          <p:spPr>
            <a:xfrm>
              <a:off x="9595673" y="4044788"/>
              <a:ext cx="1633147" cy="404228"/>
            </a:xfrm>
            <a:prstGeom prst="round2SameRect">
              <a:avLst/>
            </a:prstGeom>
            <a:solidFill>
              <a:srgbClr val="0B47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DIV120</a:t>
              </a:r>
            </a:p>
          </p:txBody>
        </p:sp>
        <p:sp>
          <p:nvSpPr>
            <p:cNvPr id="102" name="Прямоугольник: скругленные верхние углы 101">
              <a:extLst>
                <a:ext uri="{FF2B5EF4-FFF2-40B4-BE49-F238E27FC236}">
                  <a16:creationId xmlns:a16="http://schemas.microsoft.com/office/drawing/2014/main" id="{8638C300-0B12-8856-9E4B-ED6FB1416A15}"/>
                </a:ext>
              </a:extLst>
            </p:cNvPr>
            <p:cNvSpPr/>
            <p:nvPr/>
          </p:nvSpPr>
          <p:spPr>
            <a:xfrm>
              <a:off x="7162684" y="4044788"/>
              <a:ext cx="1629641" cy="404228"/>
            </a:xfrm>
            <a:prstGeom prst="round2SameRect">
              <a:avLst/>
            </a:prstGeom>
            <a:solidFill>
              <a:srgbClr val="0B47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DIV</a:t>
              </a:r>
              <a:r>
                <a:rPr lang="ru-RU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60</a:t>
              </a:r>
              <a:endPara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CA2EB649-9107-B983-433C-197055895F31}"/>
                </a:ext>
              </a:extLst>
            </p:cNvPr>
            <p:cNvGrpSpPr/>
            <p:nvPr/>
          </p:nvGrpSpPr>
          <p:grpSpPr>
            <a:xfrm>
              <a:off x="6541574" y="2144714"/>
              <a:ext cx="2431478" cy="1321150"/>
              <a:chOff x="6350012" y="2153430"/>
              <a:chExt cx="2431478" cy="1321150"/>
            </a:xfrm>
          </p:grpSpPr>
          <p:cxnSp>
            <p:nvCxnSpPr>
              <p:cNvPr id="94" name="Прямая со стрелкой 93">
                <a:extLst>
                  <a:ext uri="{FF2B5EF4-FFF2-40B4-BE49-F238E27FC236}">
                    <a16:creationId xmlns:a16="http://schemas.microsoft.com/office/drawing/2014/main" id="{3A03A4E3-73CE-0D51-36E5-D06D00914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0364" y="2245458"/>
                <a:ext cx="0" cy="525517"/>
              </a:xfrm>
              <a:prstGeom prst="straightConnector1">
                <a:avLst/>
              </a:prstGeom>
              <a:ln w="12700">
                <a:solidFill>
                  <a:schemeClr val="tx2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object 2">
                <a:extLst>
                  <a:ext uri="{FF2B5EF4-FFF2-40B4-BE49-F238E27FC236}">
                    <a16:creationId xmlns:a16="http://schemas.microsoft.com/office/drawing/2014/main" id="{095C1300-521E-7268-D107-E434FE6ED706}"/>
                  </a:ext>
                </a:extLst>
              </p:cNvPr>
              <p:cNvSpPr txBox="1"/>
              <p:nvPr/>
            </p:nvSpPr>
            <p:spPr>
              <a:xfrm rot="16200000">
                <a:off x="6157091" y="2346351"/>
                <a:ext cx="69361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ru-RU" sz="14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60 мм</a:t>
                </a:r>
              </a:p>
            </p:txBody>
          </p:sp>
          <p:pic>
            <p:nvPicPr>
              <p:cNvPr id="108" name="Рисунок 107" descr="Изображение выглядит как лестница, поручень, дизайн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CA87AB4E-671C-A1F9-6B39-96998AAE5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8222" y="2290640"/>
                <a:ext cx="1993268" cy="1183940"/>
              </a:xfrm>
              <a:prstGeom prst="rect">
                <a:avLst/>
              </a:prstGeom>
            </p:spPr>
          </p:pic>
        </p:grpSp>
        <p:grpSp>
          <p:nvGrpSpPr>
            <p:cNvPr id="146" name="Группа 145">
              <a:extLst>
                <a:ext uri="{FF2B5EF4-FFF2-40B4-BE49-F238E27FC236}">
                  <a16:creationId xmlns:a16="http://schemas.microsoft.com/office/drawing/2014/main" id="{5ADEDEEB-AE43-B9E0-EFA7-BF45EF6EB0E9}"/>
                </a:ext>
              </a:extLst>
            </p:cNvPr>
            <p:cNvGrpSpPr/>
            <p:nvPr/>
          </p:nvGrpSpPr>
          <p:grpSpPr>
            <a:xfrm>
              <a:off x="8973052" y="2050981"/>
              <a:ext cx="2518651" cy="1555640"/>
              <a:chOff x="8781491" y="2125688"/>
              <a:chExt cx="2518651" cy="1555640"/>
            </a:xfrm>
          </p:grpSpPr>
          <p:pic>
            <p:nvPicPr>
              <p:cNvPr id="139" name="Рисунок 138" descr="Изображение выглядит как дизайн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E4A7C9F5-B0F8-5FA3-351B-A86D35093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12648" y="2161226"/>
                <a:ext cx="2087494" cy="1520102"/>
              </a:xfrm>
              <a:prstGeom prst="rect">
                <a:avLst/>
              </a:prstGeom>
            </p:spPr>
          </p:pic>
          <p:cxnSp>
            <p:nvCxnSpPr>
              <p:cNvPr id="116" name="Прямая со стрелкой 115">
                <a:extLst>
                  <a:ext uri="{FF2B5EF4-FFF2-40B4-BE49-F238E27FC236}">
                    <a16:creationId xmlns:a16="http://schemas.microsoft.com/office/drawing/2014/main" id="{7E841029-7FE5-B3DB-033C-71B3B8E298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1844" y="2141237"/>
                <a:ext cx="0" cy="792320"/>
              </a:xfrm>
              <a:prstGeom prst="straightConnector1">
                <a:avLst/>
              </a:prstGeom>
              <a:ln w="12700">
                <a:solidFill>
                  <a:schemeClr val="tx2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bject 2">
                <a:extLst>
                  <a:ext uri="{FF2B5EF4-FFF2-40B4-BE49-F238E27FC236}">
                    <a16:creationId xmlns:a16="http://schemas.microsoft.com/office/drawing/2014/main" id="{985E7755-0AEC-BD34-C2AD-C906A1B7A8C7}"/>
                  </a:ext>
                </a:extLst>
              </p:cNvPr>
              <p:cNvSpPr txBox="1"/>
              <p:nvPr/>
            </p:nvSpPr>
            <p:spPr>
              <a:xfrm rot="16200000">
                <a:off x="8525349" y="2381830"/>
                <a:ext cx="82006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ru-RU" sz="14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120 мм</a:t>
                </a:r>
              </a:p>
            </p:txBody>
          </p:sp>
        </p:grpSp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FB5EC594-DFAC-A288-7D93-88F30158BD72}"/>
              </a:ext>
            </a:extLst>
          </p:cNvPr>
          <p:cNvGrpSpPr/>
          <p:nvPr/>
        </p:nvGrpSpPr>
        <p:grpSpPr>
          <a:xfrm>
            <a:off x="323105" y="4337377"/>
            <a:ext cx="5537505" cy="2071324"/>
            <a:chOff x="323105" y="4337377"/>
            <a:chExt cx="5537505" cy="2071324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4DC20669-C56D-6218-FA19-C132565DF45E}"/>
                </a:ext>
              </a:extLst>
            </p:cNvPr>
            <p:cNvSpPr/>
            <p:nvPr/>
          </p:nvSpPr>
          <p:spPr>
            <a:xfrm>
              <a:off x="323105" y="4337377"/>
              <a:ext cx="5537505" cy="2071324"/>
            </a:xfrm>
            <a:prstGeom prst="roundRect">
              <a:avLst>
                <a:gd name="adj" fmla="val 23771"/>
              </a:avLst>
            </a:prstGeom>
            <a:noFill/>
            <a:ln w="12700">
              <a:solidFill>
                <a:srgbClr val="0B47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B478F"/>
                </a:solidFill>
              </a:endParaRPr>
            </a:p>
          </p:txBody>
        </p:sp>
        <p:sp>
          <p:nvSpPr>
            <p:cNvPr id="126" name="object 2">
              <a:extLst>
                <a:ext uri="{FF2B5EF4-FFF2-40B4-BE49-F238E27FC236}">
                  <a16:creationId xmlns:a16="http://schemas.microsoft.com/office/drawing/2014/main" id="{C3185C36-7C89-7854-9A27-C3C7F0DE0247}"/>
                </a:ext>
              </a:extLst>
            </p:cNvPr>
            <p:cNvSpPr txBox="1"/>
            <p:nvPr/>
          </p:nvSpPr>
          <p:spPr>
            <a:xfrm>
              <a:off x="1762662" y="4429919"/>
              <a:ext cx="26582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ru-RU" b="1" dirty="0"/>
                <a:t>Три варианта глубины</a:t>
              </a:r>
            </a:p>
          </p:txBody>
        </p:sp>
        <p:sp>
          <p:nvSpPr>
            <p:cNvPr id="127" name="object 2">
              <a:extLst>
                <a:ext uri="{FF2B5EF4-FFF2-40B4-BE49-F238E27FC236}">
                  <a16:creationId xmlns:a16="http://schemas.microsoft.com/office/drawing/2014/main" id="{31834B41-543E-7854-8A89-098DB159BADF}"/>
                </a:ext>
              </a:extLst>
            </p:cNvPr>
            <p:cNvSpPr txBox="1"/>
            <p:nvPr/>
          </p:nvSpPr>
          <p:spPr>
            <a:xfrm>
              <a:off x="704663" y="5152877"/>
              <a:ext cx="21342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285750" indent="-285750">
                <a:buClr>
                  <a:srgbClr val="0B478F"/>
                </a:buClr>
                <a:buFont typeface="Microsoft YaHei UI" panose="020B0503020204020204" pitchFamily="34" charset="-122"/>
                <a:buChar char="●"/>
              </a:pPr>
              <a:r>
                <a:rPr lang="ru-RU" sz="1400" dirty="0"/>
                <a:t>на полку 300 мм</a:t>
              </a:r>
            </a:p>
            <a:p>
              <a:pPr marL="285750" indent="-285750">
                <a:buClr>
                  <a:srgbClr val="0B478F"/>
                </a:buClr>
                <a:buFont typeface="Microsoft YaHei UI" panose="020B0503020204020204" pitchFamily="34" charset="-122"/>
                <a:buChar char="●"/>
              </a:pPr>
              <a:r>
                <a:rPr lang="ru-RU" sz="1400" dirty="0"/>
                <a:t>на полку 400 мм</a:t>
              </a:r>
            </a:p>
            <a:p>
              <a:pPr marL="285750" indent="-285750">
                <a:buClr>
                  <a:srgbClr val="0B478F"/>
                </a:buClr>
                <a:buFont typeface="Microsoft YaHei UI" panose="020B0503020204020204" pitchFamily="34" charset="-122"/>
                <a:buChar char="●"/>
              </a:pPr>
              <a:r>
                <a:rPr lang="ru-RU" sz="1400" dirty="0"/>
                <a:t>на полку 500 мм</a:t>
              </a:r>
            </a:p>
          </p:txBody>
        </p:sp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1C4DDCB1-AD37-E29B-4465-89E69B86C440}"/>
                </a:ext>
              </a:extLst>
            </p:cNvPr>
            <p:cNvGrpSpPr/>
            <p:nvPr/>
          </p:nvGrpSpPr>
          <p:grpSpPr>
            <a:xfrm>
              <a:off x="3134231" y="4877423"/>
              <a:ext cx="2196959" cy="1289572"/>
              <a:chOff x="2956440" y="4946272"/>
              <a:chExt cx="2196959" cy="1289572"/>
            </a:xfrm>
          </p:grpSpPr>
          <p:pic>
            <p:nvPicPr>
              <p:cNvPr id="149" name="Рисунок 148" descr="Изображение выглядит как лестница, поручень, черно-белый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27DA2512-778A-586D-622D-C3A88AB71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52140" y="4946272"/>
                <a:ext cx="1901259" cy="1165609"/>
              </a:xfrm>
              <a:prstGeom prst="rect">
                <a:avLst/>
              </a:prstGeom>
            </p:spPr>
          </p:pic>
          <p:sp>
            <p:nvSpPr>
              <p:cNvPr id="164" name="object 2">
                <a:extLst>
                  <a:ext uri="{FF2B5EF4-FFF2-40B4-BE49-F238E27FC236}">
                    <a16:creationId xmlns:a16="http://schemas.microsoft.com/office/drawing/2014/main" id="{C355396D-FF35-68D3-BD17-7D2E16E1DBDB}"/>
                  </a:ext>
                </a:extLst>
              </p:cNvPr>
              <p:cNvSpPr txBox="1"/>
              <p:nvPr/>
            </p:nvSpPr>
            <p:spPr>
              <a:xfrm rot="1320789">
                <a:off x="2956440" y="5928067"/>
                <a:ext cx="185577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ru-RU" sz="14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275 / 375 / 475 мм</a:t>
                </a:r>
              </a:p>
            </p:txBody>
          </p:sp>
          <p:cxnSp>
            <p:nvCxnSpPr>
              <p:cNvPr id="165" name="Прямая со стрелкой 164">
                <a:extLst>
                  <a:ext uri="{FF2B5EF4-FFF2-40B4-BE49-F238E27FC236}">
                    <a16:creationId xmlns:a16="http://schemas.microsoft.com/office/drawing/2014/main" id="{FD2B272A-CA8A-654E-AA36-B4F60D2421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3441" y="5544141"/>
                <a:ext cx="1641609" cy="666439"/>
              </a:xfrm>
              <a:prstGeom prst="straightConnector1">
                <a:avLst/>
              </a:prstGeom>
              <a:ln w="12700">
                <a:solidFill>
                  <a:schemeClr val="tx2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6D6FB44D-C7E5-721A-B008-B2F0226DA6C4}"/>
              </a:ext>
            </a:extLst>
          </p:cNvPr>
          <p:cNvGrpSpPr/>
          <p:nvPr/>
        </p:nvGrpSpPr>
        <p:grpSpPr>
          <a:xfrm>
            <a:off x="6101088" y="4337377"/>
            <a:ext cx="5566977" cy="2071324"/>
            <a:chOff x="6146053" y="4337378"/>
            <a:chExt cx="5566977" cy="2071324"/>
          </a:xfrm>
        </p:grpSpPr>
        <p:sp>
          <p:nvSpPr>
            <p:cNvPr id="118" name="Прямоугольник: скругленные углы 117">
              <a:extLst>
                <a:ext uri="{FF2B5EF4-FFF2-40B4-BE49-F238E27FC236}">
                  <a16:creationId xmlns:a16="http://schemas.microsoft.com/office/drawing/2014/main" id="{ACA9DED7-20F1-11F1-27F9-42F330068027}"/>
                </a:ext>
              </a:extLst>
            </p:cNvPr>
            <p:cNvSpPr/>
            <p:nvPr/>
          </p:nvSpPr>
          <p:spPr>
            <a:xfrm>
              <a:off x="6146053" y="4337378"/>
              <a:ext cx="5566977" cy="2071324"/>
            </a:xfrm>
            <a:prstGeom prst="roundRect">
              <a:avLst>
                <a:gd name="adj" fmla="val 26547"/>
              </a:avLst>
            </a:prstGeom>
            <a:noFill/>
            <a:ln w="12700">
              <a:solidFill>
                <a:srgbClr val="0B47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B478F"/>
                </a:solidFill>
              </a:endParaRPr>
            </a:p>
          </p:txBody>
        </p:sp>
        <p:sp>
          <p:nvSpPr>
            <p:cNvPr id="119" name="object 2">
              <a:extLst>
                <a:ext uri="{FF2B5EF4-FFF2-40B4-BE49-F238E27FC236}">
                  <a16:creationId xmlns:a16="http://schemas.microsoft.com/office/drawing/2014/main" id="{38DA1219-BADD-8CE0-44F3-A23DC1F69C87}"/>
                </a:ext>
              </a:extLst>
            </p:cNvPr>
            <p:cNvSpPr txBox="1"/>
            <p:nvPr/>
          </p:nvSpPr>
          <p:spPr>
            <a:xfrm>
              <a:off x="7239193" y="4428128"/>
              <a:ext cx="35438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ru-RU" b="1" dirty="0"/>
                <a:t>Один вариант силы толкания</a:t>
              </a:r>
            </a:p>
          </p:txBody>
        </p:sp>
        <p:sp>
          <p:nvSpPr>
            <p:cNvPr id="171" name="object 2">
              <a:extLst>
                <a:ext uri="{FF2B5EF4-FFF2-40B4-BE49-F238E27FC236}">
                  <a16:creationId xmlns:a16="http://schemas.microsoft.com/office/drawing/2014/main" id="{18649D52-AF37-CB06-13D0-32A1F1A27505}"/>
                </a:ext>
              </a:extLst>
            </p:cNvPr>
            <p:cNvSpPr txBox="1"/>
            <p:nvPr/>
          </p:nvSpPr>
          <p:spPr>
            <a:xfrm>
              <a:off x="6594434" y="5110339"/>
              <a:ext cx="311192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285750" indent="-285750">
                <a:buClr>
                  <a:srgbClr val="0B478F"/>
                </a:buClr>
                <a:buFont typeface="Microsoft YaHei UI" panose="020B0503020204020204" pitchFamily="34" charset="-122"/>
                <a:buChar char="●"/>
              </a:pPr>
              <a:r>
                <a:rPr lang="ru-RU" sz="1400" b="1" dirty="0"/>
                <a:t>Пружина </a:t>
              </a:r>
              <a:r>
                <a:rPr lang="en-US" sz="1400" b="1" dirty="0"/>
                <a:t>10-17 Newton</a:t>
              </a:r>
            </a:p>
          </p:txBody>
        </p:sp>
        <p:sp>
          <p:nvSpPr>
            <p:cNvPr id="172" name="object 2">
              <a:extLst>
                <a:ext uri="{FF2B5EF4-FFF2-40B4-BE49-F238E27FC236}">
                  <a16:creationId xmlns:a16="http://schemas.microsoft.com/office/drawing/2014/main" id="{338D82CE-5E0A-B6C3-7B84-E61781CFF288}"/>
                </a:ext>
              </a:extLst>
            </p:cNvPr>
            <p:cNvSpPr txBox="1"/>
            <p:nvPr/>
          </p:nvSpPr>
          <p:spPr>
            <a:xfrm>
              <a:off x="6561188" y="5544863"/>
              <a:ext cx="27300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>
                <a:buClr>
                  <a:srgbClr val="0B478F"/>
                </a:buClr>
              </a:pPr>
              <a:r>
                <a:rPr lang="ru-RU" sz="1400" dirty="0">
                  <a:solidFill>
                    <a:schemeClr val="tx1"/>
                  </a:solidFill>
                </a:rPr>
                <a:t>Подходит для толкания легких и средних продуктов 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098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477F1-4B04-D885-F4BE-C8B19474D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верхние углы 16">
            <a:extLst>
              <a:ext uri="{FF2B5EF4-FFF2-40B4-BE49-F238E27FC236}">
                <a16:creationId xmlns:a16="http://schemas.microsoft.com/office/drawing/2014/main" id="{F660102E-DF96-DB87-66DD-F224D2794FCE}"/>
              </a:ext>
            </a:extLst>
          </p:cNvPr>
          <p:cNvSpPr/>
          <p:nvPr/>
        </p:nvSpPr>
        <p:spPr>
          <a:xfrm>
            <a:off x="0" y="4995437"/>
            <a:ext cx="12192000" cy="1302283"/>
          </a:xfrm>
          <a:prstGeom prst="round2SameRect">
            <a:avLst>
              <a:gd name="adj1" fmla="val 8929"/>
              <a:gd name="adj2" fmla="val 0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09E78-F8D0-85EE-5EFC-9C2344C40A18}"/>
              </a:ext>
            </a:extLst>
          </p:cNvPr>
          <p:cNvSpPr txBox="1"/>
          <p:nvPr/>
        </p:nvSpPr>
        <p:spPr>
          <a:xfrm>
            <a:off x="9415604" y="334059"/>
            <a:ext cx="2688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FACELINE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644AB2E-5212-9579-C9C6-EDF429E30486}"/>
              </a:ext>
            </a:extLst>
          </p:cNvPr>
          <p:cNvCxnSpPr>
            <a:cxnSpLocks/>
          </p:cNvCxnSpPr>
          <p:nvPr/>
        </p:nvCxnSpPr>
        <p:spPr>
          <a:xfrm>
            <a:off x="9415604" y="751122"/>
            <a:ext cx="277639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D9EC35A-0EE4-3507-FF9B-0CEAE7376483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BB5D10C9-0554-BE94-4BA3-6375F717C594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3" name="Text Box 2">
              <a:hlinkClick r:id="rId3"/>
              <a:extLst>
                <a:ext uri="{FF2B5EF4-FFF2-40B4-BE49-F238E27FC236}">
                  <a16:creationId xmlns:a16="http://schemas.microsoft.com/office/drawing/2014/main" id="{6CBACC55-CC9D-C263-ECBE-7614BD87720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5" name="Text Box 2">
            <a:extLst>
              <a:ext uri="{FF2B5EF4-FFF2-40B4-BE49-F238E27FC236}">
                <a16:creationId xmlns:a16="http://schemas.microsoft.com/office/drawing/2014/main" id="{B95BA54F-FB9F-3DC1-3A45-34B84C174694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61E0F2-F896-7B1A-C1F6-BA627A2BAB0A}"/>
              </a:ext>
            </a:extLst>
          </p:cNvPr>
          <p:cNvSpPr txBox="1"/>
          <p:nvPr/>
        </p:nvSpPr>
        <p:spPr>
          <a:xfrm>
            <a:off x="291127" y="269427"/>
            <a:ext cx="9630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pic>
        <p:nvPicPr>
          <p:cNvPr id="20" name="Рисунок 19" descr="Изображение выглядит как текст, мультфильм, Рекла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5F2D4B3-47D3-BA22-58F2-171034B4FC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9972" y="1562237"/>
            <a:ext cx="6632028" cy="2786233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6001236-D651-F237-E369-116849F565AB}"/>
              </a:ext>
            </a:extLst>
          </p:cNvPr>
          <p:cNvGrpSpPr/>
          <p:nvPr/>
        </p:nvGrpSpPr>
        <p:grpSpPr>
          <a:xfrm>
            <a:off x="688888" y="5390895"/>
            <a:ext cx="4759263" cy="490514"/>
            <a:chOff x="688888" y="5265794"/>
            <a:chExt cx="4759263" cy="490514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09EF53EE-6396-9FB9-5BF9-8BB8E54D6FB9}"/>
                </a:ext>
              </a:extLst>
            </p:cNvPr>
            <p:cNvSpPr txBox="1"/>
            <p:nvPr/>
          </p:nvSpPr>
          <p:spPr>
            <a:xfrm>
              <a:off x="1331269" y="5326385"/>
              <a:ext cx="41168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ru-RU" sz="1800" b="1" dirty="0">
                  <a:solidFill>
                    <a:schemeClr val="tx1"/>
                  </a:solidFill>
                </a:rPr>
                <a:t>Простая установка на полку</a:t>
              </a: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5ACB7332-44F5-903A-9AFE-9018A62EEC12}"/>
                </a:ext>
              </a:extLst>
            </p:cNvPr>
            <p:cNvSpPr/>
            <p:nvPr/>
          </p:nvSpPr>
          <p:spPr>
            <a:xfrm>
              <a:off x="688888" y="5265794"/>
              <a:ext cx="512465" cy="490514"/>
            </a:xfrm>
            <a:prstGeom prst="ellipse">
              <a:avLst/>
            </a:prstGeom>
            <a:solidFill>
              <a:srgbClr val="0B47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DFDFECC-36A5-88F6-CF65-7584C60484D8}"/>
              </a:ext>
            </a:extLst>
          </p:cNvPr>
          <p:cNvGrpSpPr/>
          <p:nvPr/>
        </p:nvGrpSpPr>
        <p:grpSpPr>
          <a:xfrm>
            <a:off x="6301320" y="5390895"/>
            <a:ext cx="5577644" cy="490514"/>
            <a:chOff x="6301320" y="5265794"/>
            <a:chExt cx="5577644" cy="490514"/>
          </a:xfrm>
        </p:grpSpPr>
        <p:sp>
          <p:nvSpPr>
            <p:cNvPr id="23" name="object 2">
              <a:extLst>
                <a:ext uri="{FF2B5EF4-FFF2-40B4-BE49-F238E27FC236}">
                  <a16:creationId xmlns:a16="http://schemas.microsoft.com/office/drawing/2014/main" id="{7E38273B-453B-FA45-2FAA-7FB571782C07}"/>
                </a:ext>
              </a:extLst>
            </p:cNvPr>
            <p:cNvSpPr txBox="1"/>
            <p:nvPr/>
          </p:nvSpPr>
          <p:spPr>
            <a:xfrm>
              <a:off x="6952244" y="5326385"/>
              <a:ext cx="49267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ru-RU" sz="1800" b="1" dirty="0">
                  <a:solidFill>
                    <a:schemeClr val="tx1"/>
                  </a:solidFill>
                </a:rPr>
                <a:t>Регулировка под ширину продукта</a:t>
              </a: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E1B77070-593E-0BB2-A6DE-45D7E48E98F8}"/>
                </a:ext>
              </a:extLst>
            </p:cNvPr>
            <p:cNvSpPr/>
            <p:nvPr/>
          </p:nvSpPr>
          <p:spPr>
            <a:xfrm>
              <a:off x="6301320" y="5265794"/>
              <a:ext cx="512465" cy="490514"/>
            </a:xfrm>
            <a:prstGeom prst="ellipse">
              <a:avLst/>
            </a:prstGeom>
            <a:solidFill>
              <a:srgbClr val="0B47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E5F508C-0E6F-23BE-0F48-28DCB3F1F5BC}"/>
              </a:ext>
            </a:extLst>
          </p:cNvPr>
          <p:cNvGrpSpPr/>
          <p:nvPr/>
        </p:nvGrpSpPr>
        <p:grpSpPr>
          <a:xfrm>
            <a:off x="291127" y="1352515"/>
            <a:ext cx="5124466" cy="3187778"/>
            <a:chOff x="291127" y="1497676"/>
            <a:chExt cx="5124466" cy="3187778"/>
          </a:xfrm>
        </p:grpSpPr>
        <p:pic>
          <p:nvPicPr>
            <p:cNvPr id="16" name="Рисунок 15" descr="Изображение выглядит как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20FBE0DF-5FF6-AC83-FF9E-4C6B4CE01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127" y="1497676"/>
              <a:ext cx="4373756" cy="3187778"/>
            </a:xfrm>
            <a:prstGeom prst="rect">
              <a:avLst/>
            </a:prstGeom>
          </p:spPr>
        </p:pic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31D0F54A-C8C2-9706-C5E1-372B7977A321}"/>
                </a:ext>
              </a:extLst>
            </p:cNvPr>
            <p:cNvGrpSpPr/>
            <p:nvPr/>
          </p:nvGrpSpPr>
          <p:grpSpPr>
            <a:xfrm>
              <a:off x="3615593" y="2693631"/>
              <a:ext cx="1800000" cy="1800000"/>
              <a:chOff x="-1994847" y="1179760"/>
              <a:chExt cx="1800000" cy="1800000"/>
            </a:xfrm>
          </p:grpSpPr>
          <p:grpSp>
            <p:nvGrpSpPr>
              <p:cNvPr id="4" name="Группа 3">
                <a:extLst>
                  <a:ext uri="{FF2B5EF4-FFF2-40B4-BE49-F238E27FC236}">
                    <a16:creationId xmlns:a16="http://schemas.microsoft.com/office/drawing/2014/main" id="{AB2CC06F-0D9F-2A92-85CF-8140DA2ACF86}"/>
                  </a:ext>
                </a:extLst>
              </p:cNvPr>
              <p:cNvGrpSpPr/>
              <p:nvPr/>
            </p:nvGrpSpPr>
            <p:grpSpPr>
              <a:xfrm>
                <a:off x="-1994847" y="1179760"/>
                <a:ext cx="1800000" cy="1800000"/>
                <a:chOff x="-2152679" y="1291565"/>
                <a:chExt cx="1800000" cy="1800000"/>
              </a:xfrm>
            </p:grpSpPr>
            <p:pic>
              <p:nvPicPr>
                <p:cNvPr id="27" name="Рисунок 26" descr="Изображение выглядит как свет, машина&#10;&#10;Содержимое, созданное искусственным интеллектом, может быть неверным.">
                  <a:extLst>
                    <a:ext uri="{FF2B5EF4-FFF2-40B4-BE49-F238E27FC236}">
                      <a16:creationId xmlns:a16="http://schemas.microsoft.com/office/drawing/2014/main" id="{590F713C-3E74-035E-5822-C956F9F37C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52679" y="1291565"/>
                  <a:ext cx="1800000" cy="1800000"/>
                </a:xfrm>
                <a:prstGeom prst="ellipse">
                  <a:avLst/>
                </a:prstGeom>
                <a:ln>
                  <a:solidFill>
                    <a:srgbClr val="F6F6F6"/>
                  </a:solidFill>
                </a:ln>
              </p:spPr>
            </p:pic>
            <p:sp>
              <p:nvSpPr>
                <p:cNvPr id="3" name="Овал 2">
                  <a:extLst>
                    <a:ext uri="{FF2B5EF4-FFF2-40B4-BE49-F238E27FC236}">
                      <a16:creationId xmlns:a16="http://schemas.microsoft.com/office/drawing/2014/main" id="{5F7B1412-5485-F919-EBDC-0A4C32D1789A}"/>
                    </a:ext>
                  </a:extLst>
                </p:cNvPr>
                <p:cNvSpPr/>
                <p:nvPr/>
              </p:nvSpPr>
              <p:spPr>
                <a:xfrm>
                  <a:off x="-2152679" y="1291565"/>
                  <a:ext cx="1800000" cy="1800000"/>
                </a:xfrm>
                <a:prstGeom prst="ellipse">
                  <a:avLst/>
                </a:prstGeom>
                <a:solidFill>
                  <a:schemeClr val="tx1">
                    <a:alpha val="1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17EF3E-F0A5-E8A0-4041-EB72A291D8C4}"/>
                  </a:ext>
                </a:extLst>
              </p:cNvPr>
              <p:cNvSpPr txBox="1"/>
              <p:nvPr/>
            </p:nvSpPr>
            <p:spPr>
              <a:xfrm>
                <a:off x="-1813207" y="1771983"/>
                <a:ext cx="143672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4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CLICK</a:t>
                </a:r>
                <a:r>
                  <a:rPr lang="en-US" sz="3400" b="1" dirty="0">
                    <a:solidFill>
                      <a:schemeClr val="accent1"/>
                    </a:solidFill>
                    <a:latin typeface="Montserrat" panose="00000500000000000000" pitchFamily="2" charset="-52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endParaRPr lang="ru-RU" sz="3400" b="1" dirty="0">
                  <a:solidFill>
                    <a:schemeClr val="accent1"/>
                  </a:solidFill>
                  <a:latin typeface="Montserrat" panose="000005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8260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12061-82F5-0491-D999-1AE675F66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520FBB4-97CA-7BFD-E3B6-F075591165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97809"/>
            <a:ext cx="7030632" cy="3391200"/>
          </a:xfrm>
          <a:prstGeom prst="rect">
            <a:avLst/>
          </a:prstGeom>
        </p:spPr>
      </p:pic>
      <p:sp>
        <p:nvSpPr>
          <p:cNvPr id="40" name="Прямоугольник: скругленные верхние углы 39">
            <a:extLst>
              <a:ext uri="{FF2B5EF4-FFF2-40B4-BE49-F238E27FC236}">
                <a16:creationId xmlns:a16="http://schemas.microsoft.com/office/drawing/2014/main" id="{3E0DDAA6-E8AE-BE3D-9220-2E11259B6431}"/>
              </a:ext>
            </a:extLst>
          </p:cNvPr>
          <p:cNvSpPr/>
          <p:nvPr/>
        </p:nvSpPr>
        <p:spPr>
          <a:xfrm>
            <a:off x="0" y="4995437"/>
            <a:ext cx="12192000" cy="1302283"/>
          </a:xfrm>
          <a:prstGeom prst="round2SameRect">
            <a:avLst>
              <a:gd name="adj1" fmla="val 8929"/>
              <a:gd name="adj2" fmla="val 0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89BF15-676F-FF29-F9BA-7ED2A22A2B51}"/>
              </a:ext>
            </a:extLst>
          </p:cNvPr>
          <p:cNvSpPr txBox="1"/>
          <p:nvPr/>
        </p:nvSpPr>
        <p:spPr>
          <a:xfrm>
            <a:off x="9415604" y="334059"/>
            <a:ext cx="2688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FACELINE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4D6E9D9-0D49-CA8A-5F02-A34B96C466DA}"/>
              </a:ext>
            </a:extLst>
          </p:cNvPr>
          <p:cNvCxnSpPr>
            <a:cxnSpLocks/>
          </p:cNvCxnSpPr>
          <p:nvPr/>
        </p:nvCxnSpPr>
        <p:spPr>
          <a:xfrm>
            <a:off x="9415604" y="751122"/>
            <a:ext cx="277639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EF3B9BE-8C23-9BF9-8F6D-C90BCFD6A740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AE5446AF-BF43-F970-DFE2-40825FF9782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3" name="Text Box 2">
              <a:hlinkClick r:id="rId5"/>
              <a:extLst>
                <a:ext uri="{FF2B5EF4-FFF2-40B4-BE49-F238E27FC236}">
                  <a16:creationId xmlns:a16="http://schemas.microsoft.com/office/drawing/2014/main" id="{AC33F752-CB59-23CB-12F3-A1687721CC0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5" name="Text Box 2">
            <a:extLst>
              <a:ext uri="{FF2B5EF4-FFF2-40B4-BE49-F238E27FC236}">
                <a16:creationId xmlns:a16="http://schemas.microsoft.com/office/drawing/2014/main" id="{8B0B6B24-989B-CBD0-4618-15DDA66223FE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DE74E6-473C-AEEA-16B1-73603CEDAB94}"/>
              </a:ext>
            </a:extLst>
          </p:cNvPr>
          <p:cNvSpPr txBox="1"/>
          <p:nvPr/>
        </p:nvSpPr>
        <p:spPr>
          <a:xfrm>
            <a:off x="291127" y="269427"/>
            <a:ext cx="9630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A831746-E27B-413A-0BC3-CDCBDC7455C8}"/>
              </a:ext>
            </a:extLst>
          </p:cNvPr>
          <p:cNvGrpSpPr/>
          <p:nvPr/>
        </p:nvGrpSpPr>
        <p:grpSpPr>
          <a:xfrm>
            <a:off x="424585" y="5329380"/>
            <a:ext cx="3445417" cy="646331"/>
            <a:chOff x="291127" y="1134299"/>
            <a:chExt cx="3445417" cy="646331"/>
          </a:xfrm>
        </p:grpSpPr>
        <p:sp>
          <p:nvSpPr>
            <p:cNvPr id="17" name="object 2">
              <a:extLst>
                <a:ext uri="{FF2B5EF4-FFF2-40B4-BE49-F238E27FC236}">
                  <a16:creationId xmlns:a16="http://schemas.microsoft.com/office/drawing/2014/main" id="{B98E708C-6048-46E4-B452-8F20B04C6DC8}"/>
                </a:ext>
              </a:extLst>
            </p:cNvPr>
            <p:cNvSpPr txBox="1"/>
            <p:nvPr/>
          </p:nvSpPr>
          <p:spPr>
            <a:xfrm>
              <a:off x="735917" y="1134299"/>
              <a:ext cx="300062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/>
              <a:r>
                <a:rPr lang="ru-RU" sz="1800" b="1" dirty="0">
                  <a:solidFill>
                    <a:schemeClr val="tx1"/>
                  </a:solidFill>
                </a:rPr>
                <a:t>Подъем для первой линии шоколада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89D3A5EE-8C2F-4DD9-2478-98E1B317B65B}"/>
                </a:ext>
              </a:extLst>
            </p:cNvPr>
            <p:cNvSpPr/>
            <p:nvPr/>
          </p:nvSpPr>
          <p:spPr>
            <a:xfrm>
              <a:off x="291127" y="1134299"/>
              <a:ext cx="512465" cy="490514"/>
            </a:xfrm>
            <a:prstGeom prst="ellipse">
              <a:avLst/>
            </a:prstGeom>
            <a:solidFill>
              <a:srgbClr val="0B47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7C031D7-3AFE-BF28-084B-4CF1B8BFA359}"/>
              </a:ext>
            </a:extLst>
          </p:cNvPr>
          <p:cNvGrpSpPr/>
          <p:nvPr/>
        </p:nvGrpSpPr>
        <p:grpSpPr>
          <a:xfrm>
            <a:off x="9100236" y="5324431"/>
            <a:ext cx="2842301" cy="646331"/>
            <a:chOff x="5680348" y="6720374"/>
            <a:chExt cx="2842301" cy="646331"/>
          </a:xfrm>
        </p:grpSpPr>
        <p:sp>
          <p:nvSpPr>
            <p:cNvPr id="25" name="object 2">
              <a:extLst>
                <a:ext uri="{FF2B5EF4-FFF2-40B4-BE49-F238E27FC236}">
                  <a16:creationId xmlns:a16="http://schemas.microsoft.com/office/drawing/2014/main" id="{CEAF72B2-01D0-7306-E410-EEA2B12A4688}"/>
                </a:ext>
              </a:extLst>
            </p:cNvPr>
            <p:cNvSpPr txBox="1"/>
            <p:nvPr/>
          </p:nvSpPr>
          <p:spPr>
            <a:xfrm>
              <a:off x="6161812" y="6720374"/>
              <a:ext cx="236083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/>
              <a:r>
                <a:rPr lang="ru-RU" sz="1800" b="1" dirty="0">
                  <a:solidFill>
                    <a:schemeClr val="tx1"/>
                  </a:solidFill>
                </a:rPr>
                <a:t>Защита плиток от поломок</a:t>
              </a: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F808DE4D-BB69-E2BF-FF4F-819B54CAF4C9}"/>
                </a:ext>
              </a:extLst>
            </p:cNvPr>
            <p:cNvSpPr/>
            <p:nvPr/>
          </p:nvSpPr>
          <p:spPr>
            <a:xfrm>
              <a:off x="5680348" y="6720375"/>
              <a:ext cx="512465" cy="490514"/>
            </a:xfrm>
            <a:prstGeom prst="ellipse">
              <a:avLst/>
            </a:prstGeom>
            <a:solidFill>
              <a:srgbClr val="0B47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26B520D7-DA39-537F-784C-340F8F14A8E0}"/>
              </a:ext>
            </a:extLst>
          </p:cNvPr>
          <p:cNvGrpSpPr/>
          <p:nvPr/>
        </p:nvGrpSpPr>
        <p:grpSpPr>
          <a:xfrm>
            <a:off x="5094014" y="1664514"/>
            <a:ext cx="5699529" cy="2869912"/>
            <a:chOff x="5094014" y="1664514"/>
            <a:chExt cx="5699529" cy="2869912"/>
          </a:xfrm>
        </p:grpSpPr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835EBF51-B7D7-35C4-8AB8-CB03593771CB}"/>
                </a:ext>
              </a:extLst>
            </p:cNvPr>
            <p:cNvSpPr/>
            <p:nvPr/>
          </p:nvSpPr>
          <p:spPr>
            <a:xfrm>
              <a:off x="5105156" y="2416860"/>
              <a:ext cx="3596506" cy="1627833"/>
            </a:xfrm>
            <a:custGeom>
              <a:avLst/>
              <a:gdLst>
                <a:gd name="connsiteX0" fmla="*/ 159970 w 3596506"/>
                <a:gd name="connsiteY0" fmla="*/ 1376624 h 1627833"/>
                <a:gd name="connsiteX1" fmla="*/ 159970 w 3596506"/>
                <a:gd name="connsiteY1" fmla="*/ 1376624 h 1627833"/>
                <a:gd name="connsiteX2" fmla="*/ 250405 w 3596506"/>
                <a:gd name="connsiteY2" fmla="*/ 1316334 h 1627833"/>
                <a:gd name="connsiteX3" fmla="*/ 3496023 w 3596506"/>
                <a:gd name="connsiteY3" fmla="*/ 0 h 1627833"/>
                <a:gd name="connsiteX4" fmla="*/ 3596506 w 3596506"/>
                <a:gd name="connsiteY4" fmla="*/ 1627833 h 1627833"/>
                <a:gd name="connsiteX5" fmla="*/ 39390 w 3596506"/>
                <a:gd name="connsiteY5" fmla="*/ 1396721 h 162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6506" h="1627833">
                  <a:moveTo>
                    <a:pt x="159970" y="1376624"/>
                  </a:moveTo>
                  <a:lnTo>
                    <a:pt x="159970" y="1376624"/>
                  </a:lnTo>
                  <a:cubicBezTo>
                    <a:pt x="190115" y="1356527"/>
                    <a:pt x="-272109" y="1490505"/>
                    <a:pt x="250405" y="1316334"/>
                  </a:cubicBezTo>
                  <a:lnTo>
                    <a:pt x="3496023" y="0"/>
                  </a:lnTo>
                  <a:lnTo>
                    <a:pt x="3596506" y="1627833"/>
                  </a:lnTo>
                  <a:lnTo>
                    <a:pt x="39390" y="1396721"/>
                  </a:lnTo>
                </a:path>
              </a:pathLst>
            </a:cu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Изображение выглядит как бутылка, безалкогольный напиток, пластик, текс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BD8FF78-E457-A5E8-C2AD-48C54CCCF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23631" y="1664514"/>
              <a:ext cx="2869912" cy="2869912"/>
            </a:xfrm>
            <a:prstGeom prst="ellipse">
              <a:avLst/>
            </a:prstGeom>
            <a:ln>
              <a:solidFill>
                <a:srgbClr val="F6F6F6"/>
              </a:solidFill>
            </a:ln>
          </p:spPr>
        </p:pic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E05C57DA-10CF-FF7A-226C-493F30D8604F}"/>
                </a:ext>
              </a:extLst>
            </p:cNvPr>
            <p:cNvSpPr/>
            <p:nvPr/>
          </p:nvSpPr>
          <p:spPr>
            <a:xfrm>
              <a:off x="5094014" y="3709296"/>
              <a:ext cx="184693" cy="179416"/>
            </a:xfrm>
            <a:prstGeom prst="ellipse">
              <a:avLst/>
            </a:prstGeom>
            <a:solidFill>
              <a:schemeClr val="tx1">
                <a:alpha val="72000"/>
              </a:schemeClr>
            </a:solidFill>
            <a:ln w="9525">
              <a:solidFill>
                <a:srgbClr val="F6F6F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76C6AD5-6A31-460B-B3A8-2A4F12412918}"/>
              </a:ext>
            </a:extLst>
          </p:cNvPr>
          <p:cNvGrpSpPr/>
          <p:nvPr/>
        </p:nvGrpSpPr>
        <p:grpSpPr>
          <a:xfrm>
            <a:off x="4095866" y="5329380"/>
            <a:ext cx="4733850" cy="646331"/>
            <a:chOff x="237063" y="5512148"/>
            <a:chExt cx="5731046" cy="646331"/>
          </a:xfrm>
        </p:grpSpPr>
        <p:sp>
          <p:nvSpPr>
            <p:cNvPr id="26" name="object 2">
              <a:extLst>
                <a:ext uri="{FF2B5EF4-FFF2-40B4-BE49-F238E27FC236}">
                  <a16:creationId xmlns:a16="http://schemas.microsoft.com/office/drawing/2014/main" id="{71E54008-8124-469D-BE6E-9BCE51384585}"/>
                </a:ext>
              </a:extLst>
            </p:cNvPr>
            <p:cNvSpPr txBox="1"/>
            <p:nvPr/>
          </p:nvSpPr>
          <p:spPr>
            <a:xfrm>
              <a:off x="910011" y="5512148"/>
              <a:ext cx="50580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/>
              <a:r>
                <a:rPr lang="ru-RU" sz="1800" b="1" dirty="0">
                  <a:solidFill>
                    <a:schemeClr val="tx1"/>
                  </a:solidFill>
                </a:rPr>
                <a:t>Извлечение конкретной плитки без затрагивания соседних</a:t>
              </a: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491821C0-341A-41E7-BB7A-27B07C378DB4}"/>
                </a:ext>
              </a:extLst>
            </p:cNvPr>
            <p:cNvSpPr/>
            <p:nvPr/>
          </p:nvSpPr>
          <p:spPr>
            <a:xfrm>
              <a:off x="237063" y="5531794"/>
              <a:ext cx="618885" cy="489600"/>
            </a:xfrm>
            <a:prstGeom prst="ellipse">
              <a:avLst/>
            </a:prstGeom>
            <a:solidFill>
              <a:srgbClr val="0B47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2968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79D67-DA2A-1EFA-9F73-78783FA6B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B044B4-18B3-9803-C6C0-C2D258B3A079}"/>
              </a:ext>
            </a:extLst>
          </p:cNvPr>
          <p:cNvSpPr txBox="1"/>
          <p:nvPr/>
        </p:nvSpPr>
        <p:spPr>
          <a:xfrm>
            <a:off x="9415604" y="334059"/>
            <a:ext cx="2688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FACELINE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EE1DABB-1F60-A2B1-12F1-7C19857DCABE}"/>
              </a:ext>
            </a:extLst>
          </p:cNvPr>
          <p:cNvCxnSpPr>
            <a:cxnSpLocks/>
          </p:cNvCxnSpPr>
          <p:nvPr/>
        </p:nvCxnSpPr>
        <p:spPr>
          <a:xfrm>
            <a:off x="9415604" y="751122"/>
            <a:ext cx="277639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21BAB26-9A8C-BCFC-90AF-020387180BFE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DA6BF6F2-F4CC-DBD6-D403-3E9B0FEE13FE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3" name="Text Box 2">
              <a:hlinkClick r:id="rId3"/>
              <a:extLst>
                <a:ext uri="{FF2B5EF4-FFF2-40B4-BE49-F238E27FC236}">
                  <a16:creationId xmlns:a16="http://schemas.microsoft.com/office/drawing/2014/main" id="{2575E2E3-5403-9FC5-5DC4-52FA5FB1E64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5" name="Text Box 2">
            <a:extLst>
              <a:ext uri="{FF2B5EF4-FFF2-40B4-BE49-F238E27FC236}">
                <a16:creationId xmlns:a16="http://schemas.microsoft.com/office/drawing/2014/main" id="{F2F1FC5F-B62E-20C2-363A-99A6C34A48C6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4BB41-DAA1-E580-807C-0A3F4C9F47EC}"/>
              </a:ext>
            </a:extLst>
          </p:cNvPr>
          <p:cNvSpPr txBox="1"/>
          <p:nvPr/>
        </p:nvSpPr>
        <p:spPr>
          <a:xfrm>
            <a:off x="291127" y="269427"/>
            <a:ext cx="884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4857862-1AB4-C48B-B005-2A10336CDB9F}"/>
              </a:ext>
            </a:extLst>
          </p:cNvPr>
          <p:cNvGrpSpPr/>
          <p:nvPr/>
        </p:nvGrpSpPr>
        <p:grpSpPr>
          <a:xfrm>
            <a:off x="6278402" y="1834239"/>
            <a:ext cx="5536924" cy="2270314"/>
            <a:chOff x="471029" y="1422769"/>
            <a:chExt cx="4878695" cy="2000419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FD3BE213-F86C-676A-DA97-8AA12ED7AE4D}"/>
                </a:ext>
              </a:extLst>
            </p:cNvPr>
            <p:cNvGrpSpPr/>
            <p:nvPr/>
          </p:nvGrpSpPr>
          <p:grpSpPr>
            <a:xfrm>
              <a:off x="471029" y="1600123"/>
              <a:ext cx="4736430" cy="1823065"/>
              <a:chOff x="583691" y="4076628"/>
              <a:chExt cx="4227944" cy="1627348"/>
            </a:xfrm>
          </p:grpSpPr>
          <p:sp>
            <p:nvSpPr>
              <p:cNvPr id="9" name="Прямоугольник: скругленные верхние углы 8">
                <a:extLst>
                  <a:ext uri="{FF2B5EF4-FFF2-40B4-BE49-F238E27FC236}">
                    <a16:creationId xmlns:a16="http://schemas.microsoft.com/office/drawing/2014/main" id="{B38AC602-26C0-5A21-E240-D2847F296C5B}"/>
                  </a:ext>
                </a:extLst>
              </p:cNvPr>
              <p:cNvSpPr/>
              <p:nvPr/>
            </p:nvSpPr>
            <p:spPr>
              <a:xfrm>
                <a:off x="2690025" y="4076628"/>
                <a:ext cx="2121610" cy="1627348"/>
              </a:xfrm>
              <a:prstGeom prst="round2Same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7394CF41-0839-9BAD-3A7C-031069BB8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83691" y="4076628"/>
                <a:ext cx="3496272" cy="1627348"/>
              </a:xfrm>
              <a:prstGeom prst="round2SameRect">
                <a:avLst/>
              </a:prstGeom>
            </p:spPr>
          </p:pic>
        </p:grpSp>
        <p:pic>
          <p:nvPicPr>
            <p:cNvPr id="23" name="Рисунок 22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D82CBCA5-1484-BF26-4966-8FF12014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47836" y="1422769"/>
              <a:ext cx="801888" cy="80188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0697FE-7187-47D2-FE10-E6A861CE765A}"/>
              </a:ext>
            </a:extLst>
          </p:cNvPr>
          <p:cNvGrpSpPr/>
          <p:nvPr/>
        </p:nvGrpSpPr>
        <p:grpSpPr>
          <a:xfrm>
            <a:off x="376674" y="1868639"/>
            <a:ext cx="5549882" cy="2255105"/>
            <a:chOff x="5553388" y="1447889"/>
            <a:chExt cx="4902999" cy="1992255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3C2A6DF1-287F-C3C4-405F-149740B2C874}"/>
                </a:ext>
              </a:extLst>
            </p:cNvPr>
            <p:cNvGrpSpPr/>
            <p:nvPr/>
          </p:nvGrpSpPr>
          <p:grpSpPr>
            <a:xfrm>
              <a:off x="5553388" y="1600123"/>
              <a:ext cx="4725959" cy="1840021"/>
              <a:chOff x="583691" y="2582623"/>
              <a:chExt cx="4218597" cy="1642483"/>
            </a:xfrm>
          </p:grpSpPr>
          <p:sp>
            <p:nvSpPr>
              <p:cNvPr id="28" name="Прямоугольник: скругленные верхние углы 27">
                <a:extLst>
                  <a:ext uri="{FF2B5EF4-FFF2-40B4-BE49-F238E27FC236}">
                    <a16:creationId xmlns:a16="http://schemas.microsoft.com/office/drawing/2014/main" id="{33CEF45B-87FE-0864-14F1-220ADCADDFD2}"/>
                  </a:ext>
                </a:extLst>
              </p:cNvPr>
              <p:cNvSpPr/>
              <p:nvPr/>
            </p:nvSpPr>
            <p:spPr>
              <a:xfrm>
                <a:off x="2450010" y="2582623"/>
                <a:ext cx="2352278" cy="1642483"/>
              </a:xfrm>
              <a:prstGeom prst="round2Same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1C6F5444-B674-1E78-EAFB-9CB254C50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790"/>
              <a:stretch>
                <a:fillRect/>
              </a:stretch>
            </p:blipFill>
            <p:spPr>
              <a:xfrm>
                <a:off x="583691" y="2582624"/>
                <a:ext cx="3523878" cy="1627348"/>
              </a:xfrm>
              <a:prstGeom prst="round2SameRect">
                <a:avLst/>
              </a:prstGeom>
            </p:spPr>
          </p:pic>
        </p:grpSp>
        <p:pic>
          <p:nvPicPr>
            <p:cNvPr id="21" name="Рисунок 20" descr="Значок &quot;Галочка&quot; со сплошной заливкой">
              <a:extLst>
                <a:ext uri="{FF2B5EF4-FFF2-40B4-BE49-F238E27FC236}">
                  <a16:creationId xmlns:a16="http://schemas.microsoft.com/office/drawing/2014/main" id="{7C39A1FE-A81F-5A69-FDCA-96B3B009B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04740" y="1447889"/>
              <a:ext cx="751647" cy="751647"/>
            </a:xfrm>
            <a:prstGeom prst="rect">
              <a:avLst/>
            </a:prstGeom>
          </p:spPr>
        </p:pic>
      </p:grpSp>
      <p:sp>
        <p:nvSpPr>
          <p:cNvPr id="30" name="Прямоугольник: скругленные верхние углы 29">
            <a:extLst>
              <a:ext uri="{FF2B5EF4-FFF2-40B4-BE49-F238E27FC236}">
                <a16:creationId xmlns:a16="http://schemas.microsoft.com/office/drawing/2014/main" id="{2868D363-461C-DE05-8D7E-22CDF0344FFE}"/>
              </a:ext>
            </a:extLst>
          </p:cNvPr>
          <p:cNvSpPr/>
          <p:nvPr/>
        </p:nvSpPr>
        <p:spPr>
          <a:xfrm>
            <a:off x="0" y="4995437"/>
            <a:ext cx="12192000" cy="1302283"/>
          </a:xfrm>
          <a:prstGeom prst="round2SameRect">
            <a:avLst>
              <a:gd name="adj1" fmla="val 8929"/>
              <a:gd name="adj2" fmla="val 0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76BE32B-7B9A-8F4C-CBFA-8D0703069EE3}"/>
              </a:ext>
            </a:extLst>
          </p:cNvPr>
          <p:cNvGrpSpPr/>
          <p:nvPr/>
        </p:nvGrpSpPr>
        <p:grpSpPr>
          <a:xfrm>
            <a:off x="2773004" y="5329380"/>
            <a:ext cx="6645992" cy="646331"/>
            <a:chOff x="291126" y="5512148"/>
            <a:chExt cx="8045986" cy="646331"/>
          </a:xfrm>
        </p:grpSpPr>
        <p:sp>
          <p:nvSpPr>
            <p:cNvPr id="34" name="object 2">
              <a:extLst>
                <a:ext uri="{FF2B5EF4-FFF2-40B4-BE49-F238E27FC236}">
                  <a16:creationId xmlns:a16="http://schemas.microsoft.com/office/drawing/2014/main" id="{691E1333-ACEC-34FD-1602-107C7074BB09}"/>
                </a:ext>
              </a:extLst>
            </p:cNvPr>
            <p:cNvSpPr txBox="1"/>
            <p:nvPr/>
          </p:nvSpPr>
          <p:spPr>
            <a:xfrm>
              <a:off x="1003546" y="5512148"/>
              <a:ext cx="73335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/>
              <a:r>
                <a:rPr lang="ru-RU" sz="1800" b="1" dirty="0">
                  <a:solidFill>
                    <a:schemeClr val="tx1"/>
                  </a:solidFill>
                </a:rPr>
                <a:t>Яркое выделение бренда за счет оптимального угла наклона для отражения света </a:t>
              </a: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0BA5329B-FB19-14B2-CE5C-644B8FF4FB7E}"/>
                </a:ext>
              </a:extLst>
            </p:cNvPr>
            <p:cNvSpPr/>
            <p:nvPr/>
          </p:nvSpPr>
          <p:spPr>
            <a:xfrm>
              <a:off x="291126" y="5531794"/>
              <a:ext cx="618885" cy="489600"/>
            </a:xfrm>
            <a:prstGeom prst="ellipse">
              <a:avLst/>
            </a:prstGeom>
            <a:solidFill>
              <a:srgbClr val="0B47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828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DC647-7838-205E-9E8B-AB6CAC3E0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верхние углы 15">
            <a:extLst>
              <a:ext uri="{FF2B5EF4-FFF2-40B4-BE49-F238E27FC236}">
                <a16:creationId xmlns:a16="http://schemas.microsoft.com/office/drawing/2014/main" id="{9CAB7143-267B-78C3-4E0F-9F29C6A15C83}"/>
              </a:ext>
            </a:extLst>
          </p:cNvPr>
          <p:cNvSpPr/>
          <p:nvPr/>
        </p:nvSpPr>
        <p:spPr>
          <a:xfrm>
            <a:off x="6036635" y="2326511"/>
            <a:ext cx="5642221" cy="3738281"/>
          </a:xfrm>
          <a:prstGeom prst="round2SameRect">
            <a:avLst>
              <a:gd name="adj1" fmla="val 8929"/>
              <a:gd name="adj2" fmla="val 0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209D1B-BF38-D800-3BDE-81C580742A13}"/>
              </a:ext>
            </a:extLst>
          </p:cNvPr>
          <p:cNvSpPr txBox="1"/>
          <p:nvPr/>
        </p:nvSpPr>
        <p:spPr>
          <a:xfrm>
            <a:off x="9415604" y="334059"/>
            <a:ext cx="2688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FACELINE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47EC263-82A7-90A4-4257-DE735DC2BC1A}"/>
              </a:ext>
            </a:extLst>
          </p:cNvPr>
          <p:cNvCxnSpPr>
            <a:cxnSpLocks/>
          </p:cNvCxnSpPr>
          <p:nvPr/>
        </p:nvCxnSpPr>
        <p:spPr>
          <a:xfrm>
            <a:off x="9415604" y="751122"/>
            <a:ext cx="277639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0B93943-408F-C1ED-D369-53A85332D95C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F4703D33-F975-8FA9-B729-8D483D4926AB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3" name="Text Box 2">
              <a:hlinkClick r:id="rId3"/>
              <a:extLst>
                <a:ext uri="{FF2B5EF4-FFF2-40B4-BE49-F238E27FC236}">
                  <a16:creationId xmlns:a16="http://schemas.microsoft.com/office/drawing/2014/main" id="{E86BE980-A08E-E1D7-19F5-E73976C68BE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5" name="Text Box 2">
            <a:extLst>
              <a:ext uri="{FF2B5EF4-FFF2-40B4-BE49-F238E27FC236}">
                <a16:creationId xmlns:a16="http://schemas.microsoft.com/office/drawing/2014/main" id="{F6BECCEB-30F2-337E-2DB3-4A21BDF1E59A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7" name="Рисунок 6" descr="Изображение выглядит как текст, Магазин у дома, безалкогольный напиток, Розничная торговл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409D463-D202-E517-3434-45373A6D8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575" y="1383037"/>
            <a:ext cx="5124700" cy="4681755"/>
          </a:xfrm>
          <a:prstGeom prst="round2Same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F67C3-2CE3-BB2D-8F16-3DEE60666863}"/>
              </a:ext>
            </a:extLst>
          </p:cNvPr>
          <p:cNvSpPr txBox="1"/>
          <p:nvPr/>
        </p:nvSpPr>
        <p:spPr>
          <a:xfrm>
            <a:off x="291127" y="269427"/>
            <a:ext cx="884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1029F46B-FF1D-314E-D63A-A0E4F628606E}"/>
              </a:ext>
            </a:extLst>
          </p:cNvPr>
          <p:cNvSpPr txBox="1"/>
          <p:nvPr/>
        </p:nvSpPr>
        <p:spPr>
          <a:xfrm>
            <a:off x="6524828" y="3733986"/>
            <a:ext cx="4736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ru-RU" sz="1800" b="1" dirty="0">
                <a:solidFill>
                  <a:schemeClr val="tx1"/>
                </a:solidFill>
              </a:rPr>
              <a:t>Автоматическая подача товара к краю полки и идеальный внешний вид выкладки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9D2E66F-EA3F-A280-D45E-3EE2FAD8AA99}"/>
              </a:ext>
            </a:extLst>
          </p:cNvPr>
          <p:cNvSpPr/>
          <p:nvPr/>
        </p:nvSpPr>
        <p:spPr>
          <a:xfrm>
            <a:off x="6072195" y="2343936"/>
            <a:ext cx="525654" cy="490514"/>
          </a:xfrm>
          <a:prstGeom prst="ellipse">
            <a:avLst/>
          </a:prstGeom>
          <a:solidFill>
            <a:srgbClr val="0B4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90484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CE759-609F-6FC3-B49E-E5990FC80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66D86D-944F-B98E-254A-60700F7FDEA7}"/>
              </a:ext>
            </a:extLst>
          </p:cNvPr>
          <p:cNvSpPr txBox="1"/>
          <p:nvPr/>
        </p:nvSpPr>
        <p:spPr>
          <a:xfrm>
            <a:off x="9415604" y="334059"/>
            <a:ext cx="2688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FACELINE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18A7002-6140-DFFE-2690-1672951BBC84}"/>
              </a:ext>
            </a:extLst>
          </p:cNvPr>
          <p:cNvCxnSpPr>
            <a:cxnSpLocks/>
          </p:cNvCxnSpPr>
          <p:nvPr/>
        </p:nvCxnSpPr>
        <p:spPr>
          <a:xfrm>
            <a:off x="9415604" y="751122"/>
            <a:ext cx="277639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0A6914F-22CB-2CCF-E87B-3F597DFF7F69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56A2CD2C-D5C5-DC6F-044D-152333B88E0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3" name="Text Box 2">
              <a:hlinkClick r:id="rId3"/>
              <a:extLst>
                <a:ext uri="{FF2B5EF4-FFF2-40B4-BE49-F238E27FC236}">
                  <a16:creationId xmlns:a16="http://schemas.microsoft.com/office/drawing/2014/main" id="{1B181CA6-D0D1-35D9-4DEF-03945C074FA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5" name="Text Box 2">
            <a:extLst>
              <a:ext uri="{FF2B5EF4-FFF2-40B4-BE49-F238E27FC236}">
                <a16:creationId xmlns:a16="http://schemas.microsoft.com/office/drawing/2014/main" id="{FF96FCB2-9EC8-76E9-F1C9-D9AEE0E10AB0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66FEFD-78C5-4FD0-77CF-1701CCC3704E}"/>
              </a:ext>
            </a:extLst>
          </p:cNvPr>
          <p:cNvSpPr txBox="1"/>
          <p:nvPr/>
        </p:nvSpPr>
        <p:spPr>
          <a:xfrm>
            <a:off x="325852" y="208555"/>
            <a:ext cx="8862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КОМПЛЕКТАЦИИ</a:t>
            </a:r>
          </a:p>
        </p:txBody>
      </p: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120A806-D238-9CFE-0F65-CFF069ED253F}"/>
              </a:ext>
            </a:extLst>
          </p:cNvPr>
          <p:cNvGrpSpPr/>
          <p:nvPr/>
        </p:nvGrpSpPr>
        <p:grpSpPr>
          <a:xfrm>
            <a:off x="327146" y="1233813"/>
            <a:ext cx="11526082" cy="4722282"/>
            <a:chOff x="327146" y="1369465"/>
            <a:chExt cx="11526082" cy="4722282"/>
          </a:xfrm>
        </p:grpSpPr>
        <p:grpSp>
          <p:nvGrpSpPr>
            <p:cNvPr id="114" name="Группа 113">
              <a:extLst>
                <a:ext uri="{FF2B5EF4-FFF2-40B4-BE49-F238E27FC236}">
                  <a16:creationId xmlns:a16="http://schemas.microsoft.com/office/drawing/2014/main" id="{AC098C6C-4A5C-CA22-5653-B329379ABF1F}"/>
                </a:ext>
              </a:extLst>
            </p:cNvPr>
            <p:cNvGrpSpPr/>
            <p:nvPr/>
          </p:nvGrpSpPr>
          <p:grpSpPr>
            <a:xfrm>
              <a:off x="327146" y="1370153"/>
              <a:ext cx="5525829" cy="2226268"/>
              <a:chOff x="327146" y="1875535"/>
              <a:chExt cx="5525829" cy="2226268"/>
            </a:xfrm>
          </p:grpSpPr>
          <p:grpSp>
            <p:nvGrpSpPr>
              <p:cNvPr id="251" name="Группа 250">
                <a:extLst>
                  <a:ext uri="{FF2B5EF4-FFF2-40B4-BE49-F238E27FC236}">
                    <a16:creationId xmlns:a16="http://schemas.microsoft.com/office/drawing/2014/main" id="{96B5AB5C-863C-27E6-03E6-59745335FA20}"/>
                  </a:ext>
                </a:extLst>
              </p:cNvPr>
              <p:cNvGrpSpPr/>
              <p:nvPr/>
            </p:nvGrpSpPr>
            <p:grpSpPr>
              <a:xfrm>
                <a:off x="327146" y="1875535"/>
                <a:ext cx="5525829" cy="2226268"/>
                <a:chOff x="336951" y="4236688"/>
                <a:chExt cx="5525829" cy="2226268"/>
              </a:xfrm>
            </p:grpSpPr>
            <p:sp>
              <p:nvSpPr>
                <p:cNvPr id="41" name="Прямоугольник: скругленные верхние углы 40">
                  <a:extLst>
                    <a:ext uri="{FF2B5EF4-FFF2-40B4-BE49-F238E27FC236}">
                      <a16:creationId xmlns:a16="http://schemas.microsoft.com/office/drawing/2014/main" id="{215A01DD-D7E8-AA7C-E109-44E558A2E00F}"/>
                    </a:ext>
                  </a:extLst>
                </p:cNvPr>
                <p:cNvSpPr/>
                <p:nvPr/>
              </p:nvSpPr>
              <p:spPr>
                <a:xfrm rot="16200000">
                  <a:off x="4513806" y="3978941"/>
                  <a:ext cx="646329" cy="2041992"/>
                </a:xfrm>
                <a:prstGeom prst="round2SameRect">
                  <a:avLst/>
                </a:prstGeom>
                <a:solidFill>
                  <a:srgbClr val="0B478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en-US" sz="1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FACELINE-120 </a:t>
                  </a:r>
                </a:p>
                <a:p>
                  <a:pPr algn="ctr"/>
                  <a:r>
                    <a:rPr lang="ru-RU" sz="1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с </a:t>
                  </a:r>
                  <a:r>
                    <a:rPr lang="en-US" sz="1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DIV120</a:t>
                  </a:r>
                </a:p>
              </p:txBody>
            </p:sp>
            <p:sp>
              <p:nvSpPr>
                <p:cNvPr id="42" name="Прямоугольник: скругленные углы 41">
                  <a:extLst>
                    <a:ext uri="{FF2B5EF4-FFF2-40B4-BE49-F238E27FC236}">
                      <a16:creationId xmlns:a16="http://schemas.microsoft.com/office/drawing/2014/main" id="{B295A814-E87E-4E5F-F027-2308473891F5}"/>
                    </a:ext>
                  </a:extLst>
                </p:cNvPr>
                <p:cNvSpPr/>
                <p:nvPr/>
              </p:nvSpPr>
              <p:spPr>
                <a:xfrm>
                  <a:off x="336951" y="4236688"/>
                  <a:ext cx="5525829" cy="2226268"/>
                </a:xfrm>
                <a:prstGeom prst="roundRect">
                  <a:avLst/>
                </a:prstGeom>
                <a:noFill/>
                <a:ln w="12700">
                  <a:solidFill>
                    <a:srgbClr val="0B478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0B478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115" name="Группа 114">
                  <a:extLst>
                    <a:ext uri="{FF2B5EF4-FFF2-40B4-BE49-F238E27FC236}">
                      <a16:creationId xmlns:a16="http://schemas.microsoft.com/office/drawing/2014/main" id="{A199926D-D6F3-58F8-7EEA-0EA5484C55EE}"/>
                    </a:ext>
                  </a:extLst>
                </p:cNvPr>
                <p:cNvGrpSpPr/>
                <p:nvPr/>
              </p:nvGrpSpPr>
              <p:grpSpPr>
                <a:xfrm>
                  <a:off x="520530" y="4462738"/>
                  <a:ext cx="3020340" cy="1713592"/>
                  <a:chOff x="520530" y="4462738"/>
                  <a:chExt cx="3020340" cy="1713592"/>
                </a:xfrm>
              </p:grpSpPr>
              <p:pic>
                <p:nvPicPr>
                  <p:cNvPr id="110" name="Рисунок 109" descr="Изображение выглядит как дизайн&#10;&#10;Содержимое, созданное искусственным интеллектом, может быть неверным.">
                    <a:extLst>
                      <a:ext uri="{FF2B5EF4-FFF2-40B4-BE49-F238E27FC236}">
                        <a16:creationId xmlns:a16="http://schemas.microsoft.com/office/drawing/2014/main" id="{6B3843FE-E2B0-C951-F872-39C482D123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10360" y="4462738"/>
                    <a:ext cx="2380278" cy="1713592"/>
                  </a:xfrm>
                  <a:prstGeom prst="rect">
                    <a:avLst/>
                  </a:prstGeom>
                </p:spPr>
              </p:pic>
              <p:cxnSp>
                <p:nvCxnSpPr>
                  <p:cNvPr id="98" name="Прямая со стрелкой 97">
                    <a:extLst>
                      <a:ext uri="{FF2B5EF4-FFF2-40B4-BE49-F238E27FC236}">
                        <a16:creationId xmlns:a16="http://schemas.microsoft.com/office/drawing/2014/main" id="{2CC90E1D-C594-F062-DE29-5D50E660C9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33120" y="4465320"/>
                    <a:ext cx="5080" cy="889000"/>
                  </a:xfrm>
                  <a:prstGeom prst="straightConnector1">
                    <a:avLst/>
                  </a:prstGeom>
                  <a:ln w="12700">
                    <a:solidFill>
                      <a:schemeClr val="tx2">
                        <a:lumMod val="50000"/>
                        <a:lumOff val="50000"/>
                      </a:schemeClr>
                    </a:solidFill>
                    <a:headEnd type="triangl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object 2">
                    <a:extLst>
                      <a:ext uri="{FF2B5EF4-FFF2-40B4-BE49-F238E27FC236}">
                        <a16:creationId xmlns:a16="http://schemas.microsoft.com/office/drawing/2014/main" id="{158AA802-B33E-63B7-F420-BE3267681A85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64794" y="4744616"/>
                    <a:ext cx="819249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ru-RU"/>
                    </a:defPPr>
                    <a:lvl1pPr>
                      <a:defRPr sz="1600">
                        <a:solidFill>
                          <a:schemeClr val="tx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lvl1pPr>
                  </a:lstStyle>
                  <a:p>
                    <a:r>
                      <a:rPr lang="ru-RU" sz="14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120 мм</a:t>
                    </a:r>
                  </a:p>
                </p:txBody>
              </p:sp>
              <p:sp>
                <p:nvSpPr>
                  <p:cNvPr id="100" name="object 2">
                    <a:extLst>
                      <a:ext uri="{FF2B5EF4-FFF2-40B4-BE49-F238E27FC236}">
                        <a16:creationId xmlns:a16="http://schemas.microsoft.com/office/drawing/2014/main" id="{55352F41-3B82-7975-3608-F2EA7921BBB1}"/>
                      </a:ext>
                    </a:extLst>
                  </p:cNvPr>
                  <p:cNvSpPr txBox="1"/>
                  <p:nvPr/>
                </p:nvSpPr>
                <p:spPr>
                  <a:xfrm rot="4280361">
                    <a:off x="2972791" y="5328600"/>
                    <a:ext cx="828382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ru-RU"/>
                    </a:defPPr>
                    <a:lvl1pPr>
                      <a:defRPr sz="1600">
                        <a:solidFill>
                          <a:schemeClr val="tx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lvl1pPr>
                  </a:lstStyle>
                  <a:p>
                    <a:r>
                      <a:rPr lang="ru-RU" sz="14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12</a:t>
                    </a:r>
                    <a:r>
                      <a:rPr lang="en-US" sz="14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0</a:t>
                    </a:r>
                    <a:r>
                      <a:rPr lang="ru-RU" sz="14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 мм</a:t>
                    </a:r>
                  </a:p>
                </p:txBody>
              </p:sp>
              <p:cxnSp>
                <p:nvCxnSpPr>
                  <p:cNvPr id="101" name="Прямая со стрелкой 100">
                    <a:extLst>
                      <a:ext uri="{FF2B5EF4-FFF2-40B4-BE49-F238E27FC236}">
                        <a16:creationId xmlns:a16="http://schemas.microsoft.com/office/drawing/2014/main" id="{6DDE4460-CE55-3D3E-5C11-C410EC79CB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41309" y="4937546"/>
                    <a:ext cx="365215" cy="1121209"/>
                  </a:xfrm>
                  <a:prstGeom prst="straightConnector1">
                    <a:avLst/>
                  </a:prstGeom>
                  <a:ln w="12700">
                    <a:solidFill>
                      <a:schemeClr val="tx2">
                        <a:lumMod val="50000"/>
                        <a:lumOff val="50000"/>
                      </a:schemeClr>
                    </a:solidFill>
                    <a:headEnd type="triangl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" name="object 2">
                <a:extLst>
                  <a:ext uri="{FF2B5EF4-FFF2-40B4-BE49-F238E27FC236}">
                    <a16:creationId xmlns:a16="http://schemas.microsoft.com/office/drawing/2014/main" id="{35A09086-2BE6-AE4F-6B08-EEA43B62BE60}"/>
                  </a:ext>
                </a:extLst>
              </p:cNvPr>
              <p:cNvSpPr txBox="1"/>
              <p:nvPr/>
            </p:nvSpPr>
            <p:spPr>
              <a:xfrm>
                <a:off x="3706172" y="3688814"/>
                <a:ext cx="174218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buClr>
                    <a:srgbClr val="0B478F"/>
                  </a:buClr>
                  <a:defRPr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ru-RU" dirty="0"/>
                  <a:t>Для высоких плиток</a:t>
                </a:r>
              </a:p>
            </p:txBody>
          </p:sp>
          <p:grpSp>
            <p:nvGrpSpPr>
              <p:cNvPr id="4" name="Группа 3">
                <a:extLst>
                  <a:ext uri="{FF2B5EF4-FFF2-40B4-BE49-F238E27FC236}">
                    <a16:creationId xmlns:a16="http://schemas.microsoft.com/office/drawing/2014/main" id="{F9BA7FF4-4B4E-C506-E642-5356BE604BD8}"/>
                  </a:ext>
                </a:extLst>
              </p:cNvPr>
              <p:cNvGrpSpPr/>
              <p:nvPr/>
            </p:nvGrpSpPr>
            <p:grpSpPr>
              <a:xfrm>
                <a:off x="3820032" y="3075068"/>
                <a:ext cx="742566" cy="588098"/>
                <a:chOff x="4681172" y="1177193"/>
                <a:chExt cx="742566" cy="588098"/>
              </a:xfrm>
            </p:grpSpPr>
            <p:grpSp>
              <p:nvGrpSpPr>
                <p:cNvPr id="7" name="Группа 6">
                  <a:extLst>
                    <a:ext uri="{FF2B5EF4-FFF2-40B4-BE49-F238E27FC236}">
                      <a16:creationId xmlns:a16="http://schemas.microsoft.com/office/drawing/2014/main" id="{9C1A4C1F-1DE0-E79F-DE97-D9DD1E28D278}"/>
                    </a:ext>
                  </a:extLst>
                </p:cNvPr>
                <p:cNvGrpSpPr/>
                <p:nvPr/>
              </p:nvGrpSpPr>
              <p:grpSpPr>
                <a:xfrm>
                  <a:off x="4681172" y="1177193"/>
                  <a:ext cx="273534" cy="588098"/>
                  <a:chOff x="4997587" y="3090733"/>
                  <a:chExt cx="388068" cy="834346"/>
                </a:xfrm>
              </p:grpSpPr>
              <p:grpSp>
                <p:nvGrpSpPr>
                  <p:cNvPr id="25" name="Группа 24">
                    <a:extLst>
                      <a:ext uri="{FF2B5EF4-FFF2-40B4-BE49-F238E27FC236}">
                        <a16:creationId xmlns:a16="http://schemas.microsoft.com/office/drawing/2014/main" id="{0050176D-D1E5-A533-12A9-DC308282CAA5}"/>
                      </a:ext>
                    </a:extLst>
                  </p:cNvPr>
                  <p:cNvGrpSpPr/>
                  <p:nvPr/>
                </p:nvGrpSpPr>
                <p:grpSpPr>
                  <a:xfrm>
                    <a:off x="5010382" y="3097316"/>
                    <a:ext cx="372555" cy="820285"/>
                    <a:chOff x="4789718" y="3251835"/>
                    <a:chExt cx="372555" cy="622934"/>
                  </a:xfrm>
                </p:grpSpPr>
                <p:sp>
                  <p:nvSpPr>
                    <p:cNvPr id="30" name="Прямоугольник 29">
                      <a:extLst>
                        <a:ext uri="{FF2B5EF4-FFF2-40B4-BE49-F238E27FC236}">
                          <a16:creationId xmlns:a16="http://schemas.microsoft.com/office/drawing/2014/main" id="{A21D1E72-7443-CB04-E13C-BE9F9ED4D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89718" y="3251835"/>
                      <a:ext cx="372555" cy="622934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cxnSp>
                  <p:nvCxnSpPr>
                    <p:cNvPr id="31" name="Прямая соединительная линия 30">
                      <a:extLst>
                        <a:ext uri="{FF2B5EF4-FFF2-40B4-BE49-F238E27FC236}">
                          <a16:creationId xmlns:a16="http://schemas.microsoft.com/office/drawing/2014/main" id="{FDC56776-7899-1E7D-F031-626E2AFE2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917576" y="3251835"/>
                      <a:ext cx="0" cy="622934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Прямая соединительная линия 31">
                      <a:extLst>
                        <a:ext uri="{FF2B5EF4-FFF2-40B4-BE49-F238E27FC236}">
                          <a16:creationId xmlns:a16="http://schemas.microsoft.com/office/drawing/2014/main" id="{3C0977A3-B193-3A13-C9D7-EE31CC58987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89718" y="3378548"/>
                      <a:ext cx="372555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Прямая соединительная линия 32">
                      <a:extLst>
                        <a:ext uri="{FF2B5EF4-FFF2-40B4-BE49-F238E27FC236}">
                          <a16:creationId xmlns:a16="http://schemas.microsoft.com/office/drawing/2014/main" id="{4431B772-55E2-54CF-A63E-877C76F86A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89718" y="3508088"/>
                      <a:ext cx="372555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Прямая соединительная линия 34">
                      <a:extLst>
                        <a:ext uri="{FF2B5EF4-FFF2-40B4-BE49-F238E27FC236}">
                          <a16:creationId xmlns:a16="http://schemas.microsoft.com/office/drawing/2014/main" id="{5938F90D-1423-0292-9808-437A90384CD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89718" y="3631913"/>
                      <a:ext cx="372555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Прямая соединительная линия 35">
                      <a:extLst>
                        <a:ext uri="{FF2B5EF4-FFF2-40B4-BE49-F238E27FC236}">
                          <a16:creationId xmlns:a16="http://schemas.microsoft.com/office/drawing/2014/main" id="{04133C4D-AD14-209D-9D25-8F0E96D7CE5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89718" y="3750306"/>
                      <a:ext cx="372555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Прямая соединительная линия 36">
                      <a:extLst>
                        <a:ext uri="{FF2B5EF4-FFF2-40B4-BE49-F238E27FC236}">
                          <a16:creationId xmlns:a16="http://schemas.microsoft.com/office/drawing/2014/main" id="{BF6248B7-E3A2-FB1B-2877-C853056EBED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39999" y="3251835"/>
                      <a:ext cx="0" cy="622934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29" name="Рисунок 28">
                    <a:extLst>
                      <a:ext uri="{FF2B5EF4-FFF2-40B4-BE49-F238E27FC236}">
                        <a16:creationId xmlns:a16="http://schemas.microsoft.com/office/drawing/2014/main" id="{C9908DA1-86D8-A804-57C2-8E449E9789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alphaModFix amt="50000"/>
                  </a:blip>
                  <a:stretch>
                    <a:fillRect/>
                  </a:stretch>
                </p:blipFill>
                <p:spPr>
                  <a:xfrm>
                    <a:off x="4997587" y="3090733"/>
                    <a:ext cx="388068" cy="83434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" name="Группа 7">
                  <a:extLst>
                    <a:ext uri="{FF2B5EF4-FFF2-40B4-BE49-F238E27FC236}">
                      <a16:creationId xmlns:a16="http://schemas.microsoft.com/office/drawing/2014/main" id="{4E0625E8-7BBD-2B9B-E3E0-3CEC75F74EB2}"/>
                    </a:ext>
                  </a:extLst>
                </p:cNvPr>
                <p:cNvGrpSpPr/>
                <p:nvPr/>
              </p:nvGrpSpPr>
              <p:grpSpPr>
                <a:xfrm>
                  <a:off x="5150204" y="1299444"/>
                  <a:ext cx="273534" cy="465847"/>
                  <a:chOff x="4997587" y="3264171"/>
                  <a:chExt cx="388068" cy="660906"/>
                </a:xfrm>
              </p:grpSpPr>
              <p:grpSp>
                <p:nvGrpSpPr>
                  <p:cNvPr id="9" name="Группа 8">
                    <a:extLst>
                      <a:ext uri="{FF2B5EF4-FFF2-40B4-BE49-F238E27FC236}">
                        <a16:creationId xmlns:a16="http://schemas.microsoft.com/office/drawing/2014/main" id="{8D0AB658-B538-F5CB-59F9-2867DD9D4596}"/>
                      </a:ext>
                    </a:extLst>
                  </p:cNvPr>
                  <p:cNvGrpSpPr/>
                  <p:nvPr/>
                </p:nvGrpSpPr>
                <p:grpSpPr>
                  <a:xfrm>
                    <a:off x="5010382" y="3264171"/>
                    <a:ext cx="372555" cy="653428"/>
                    <a:chOff x="4789718" y="3378548"/>
                    <a:chExt cx="372555" cy="496221"/>
                  </a:xfrm>
                </p:grpSpPr>
                <p:sp>
                  <p:nvSpPr>
                    <p:cNvPr id="14" name="Прямоугольник 13">
                      <a:extLst>
                        <a:ext uri="{FF2B5EF4-FFF2-40B4-BE49-F238E27FC236}">
                          <a16:creationId xmlns:a16="http://schemas.microsoft.com/office/drawing/2014/main" id="{7F8BAA30-97D0-1D80-8733-C20B7A697A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89718" y="3379385"/>
                      <a:ext cx="372555" cy="495382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cxnSp>
                  <p:nvCxnSpPr>
                    <p:cNvPr id="16" name="Прямая соединительная линия 15">
                      <a:extLst>
                        <a:ext uri="{FF2B5EF4-FFF2-40B4-BE49-F238E27FC236}">
                          <a16:creationId xmlns:a16="http://schemas.microsoft.com/office/drawing/2014/main" id="{F8DE8349-384D-8392-F1A9-0D700C8C79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915228" y="3387596"/>
                      <a:ext cx="2348" cy="48717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Прямая соединительная линия 16">
                      <a:extLst>
                        <a:ext uri="{FF2B5EF4-FFF2-40B4-BE49-F238E27FC236}">
                          <a16:creationId xmlns:a16="http://schemas.microsoft.com/office/drawing/2014/main" id="{F0D20350-A66E-A0D1-7DBC-5C66690469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89718" y="3378548"/>
                      <a:ext cx="372555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Прямая соединительная линия 17">
                      <a:extLst>
                        <a:ext uri="{FF2B5EF4-FFF2-40B4-BE49-F238E27FC236}">
                          <a16:creationId xmlns:a16="http://schemas.microsoft.com/office/drawing/2014/main" id="{B5942282-A294-9F11-4362-10EC497471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89718" y="3508088"/>
                      <a:ext cx="372555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Прямая соединительная линия 18">
                      <a:extLst>
                        <a:ext uri="{FF2B5EF4-FFF2-40B4-BE49-F238E27FC236}">
                          <a16:creationId xmlns:a16="http://schemas.microsoft.com/office/drawing/2014/main" id="{AAE1D6B3-3DF5-112E-DFBE-570D8AF835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89718" y="3631913"/>
                      <a:ext cx="372555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Прямая соединительная линия 20">
                      <a:extLst>
                        <a:ext uri="{FF2B5EF4-FFF2-40B4-BE49-F238E27FC236}">
                          <a16:creationId xmlns:a16="http://schemas.microsoft.com/office/drawing/2014/main" id="{13447914-197D-B66A-0D8B-9B96AABAE07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89718" y="3750306"/>
                      <a:ext cx="372555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Прямая соединительная линия 22">
                      <a:extLst>
                        <a:ext uri="{FF2B5EF4-FFF2-40B4-BE49-F238E27FC236}">
                          <a16:creationId xmlns:a16="http://schemas.microsoft.com/office/drawing/2014/main" id="{EFCA4132-1CDB-6389-4CD9-D86D6C8D52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039999" y="3383491"/>
                      <a:ext cx="4957" cy="491278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0" name="Рисунок 9">
                    <a:extLst>
                      <a:ext uri="{FF2B5EF4-FFF2-40B4-BE49-F238E27FC236}">
                        <a16:creationId xmlns:a16="http://schemas.microsoft.com/office/drawing/2014/main" id="{A39D6BED-E7B3-4934-8660-F0AE817C5E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alphaModFix amt="50000"/>
                  </a:blip>
                  <a:stretch>
                    <a:fillRect/>
                  </a:stretch>
                </p:blipFill>
                <p:spPr>
                  <a:xfrm>
                    <a:off x="4997587" y="3264171"/>
                    <a:ext cx="388068" cy="660906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983BF2F3-870D-F54B-CC3F-0C7B05C981C5}"/>
                </a:ext>
              </a:extLst>
            </p:cNvPr>
            <p:cNvGrpSpPr/>
            <p:nvPr/>
          </p:nvGrpSpPr>
          <p:grpSpPr>
            <a:xfrm>
              <a:off x="327420" y="3865480"/>
              <a:ext cx="5618734" cy="2226267"/>
              <a:chOff x="345147" y="4205089"/>
              <a:chExt cx="5618734" cy="2226267"/>
            </a:xfrm>
          </p:grpSpPr>
          <p:grpSp>
            <p:nvGrpSpPr>
              <p:cNvPr id="253" name="Группа 252">
                <a:extLst>
                  <a:ext uri="{FF2B5EF4-FFF2-40B4-BE49-F238E27FC236}">
                    <a16:creationId xmlns:a16="http://schemas.microsoft.com/office/drawing/2014/main" id="{F6FEE092-D30E-68E3-9F6F-BCD5BBFF91E3}"/>
                  </a:ext>
                </a:extLst>
              </p:cNvPr>
              <p:cNvGrpSpPr/>
              <p:nvPr/>
            </p:nvGrpSpPr>
            <p:grpSpPr>
              <a:xfrm>
                <a:off x="345147" y="4205089"/>
                <a:ext cx="5537505" cy="2226267"/>
                <a:chOff x="6003528" y="4236687"/>
                <a:chExt cx="5537505" cy="2226267"/>
              </a:xfrm>
            </p:grpSpPr>
            <p:sp>
              <p:nvSpPr>
                <p:cNvPr id="93" name="Прямоугольник: скругленные углы 92">
                  <a:extLst>
                    <a:ext uri="{FF2B5EF4-FFF2-40B4-BE49-F238E27FC236}">
                      <a16:creationId xmlns:a16="http://schemas.microsoft.com/office/drawing/2014/main" id="{4B218A00-D3A6-D99E-B79E-5060AD6778C3}"/>
                    </a:ext>
                  </a:extLst>
                </p:cNvPr>
                <p:cNvSpPr/>
                <p:nvPr/>
              </p:nvSpPr>
              <p:spPr>
                <a:xfrm>
                  <a:off x="6003528" y="4236687"/>
                  <a:ext cx="5537505" cy="2226267"/>
                </a:xfrm>
                <a:prstGeom prst="roundRect">
                  <a:avLst/>
                </a:prstGeom>
                <a:noFill/>
                <a:ln w="12700">
                  <a:solidFill>
                    <a:srgbClr val="0B478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0B478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252" name="Группа 251">
                  <a:extLst>
                    <a:ext uri="{FF2B5EF4-FFF2-40B4-BE49-F238E27FC236}">
                      <a16:creationId xmlns:a16="http://schemas.microsoft.com/office/drawing/2014/main" id="{11DB69A2-AF19-0E5C-BB38-C1098A395382}"/>
                    </a:ext>
                  </a:extLst>
                </p:cNvPr>
                <p:cNvGrpSpPr/>
                <p:nvPr/>
              </p:nvGrpSpPr>
              <p:grpSpPr>
                <a:xfrm>
                  <a:off x="6215827" y="4500365"/>
                  <a:ext cx="5325205" cy="1694912"/>
                  <a:chOff x="6215827" y="4500365"/>
                  <a:chExt cx="5325205" cy="1694912"/>
                </a:xfrm>
              </p:grpSpPr>
              <p:sp>
                <p:nvSpPr>
                  <p:cNvPr id="92" name="Прямоугольник: скругленные верхние углы 91">
                    <a:extLst>
                      <a:ext uri="{FF2B5EF4-FFF2-40B4-BE49-F238E27FC236}">
                        <a16:creationId xmlns:a16="http://schemas.microsoft.com/office/drawing/2014/main" id="{F15942D7-B091-4449-1F66-DBA60782158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196871" y="3973120"/>
                    <a:ext cx="646329" cy="2041992"/>
                  </a:xfrm>
                  <a:prstGeom prst="round2SameRect">
                    <a:avLst/>
                  </a:prstGeom>
                  <a:solidFill>
                    <a:srgbClr val="0B478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r>
                      <a:rPr lang="en-US" sz="1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FACELINE-80 </a:t>
                    </a:r>
                  </a:p>
                  <a:p>
                    <a:pPr algn="ctr"/>
                    <a:r>
                      <a:rPr lang="ru-RU" sz="1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с </a:t>
                    </a:r>
                    <a:r>
                      <a:rPr lang="en-US" sz="1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DIV120 </a:t>
                    </a:r>
                  </a:p>
                </p:txBody>
              </p:sp>
              <p:grpSp>
                <p:nvGrpSpPr>
                  <p:cNvPr id="123" name="Группа 122">
                    <a:extLst>
                      <a:ext uri="{FF2B5EF4-FFF2-40B4-BE49-F238E27FC236}">
                        <a16:creationId xmlns:a16="http://schemas.microsoft.com/office/drawing/2014/main" id="{71B5D3B2-BD2E-654B-2F9F-4F8C21BC3540}"/>
                      </a:ext>
                    </a:extLst>
                  </p:cNvPr>
                  <p:cNvGrpSpPr/>
                  <p:nvPr/>
                </p:nvGrpSpPr>
                <p:grpSpPr>
                  <a:xfrm>
                    <a:off x="6215827" y="4500365"/>
                    <a:ext cx="3060859" cy="1694912"/>
                    <a:chOff x="6215827" y="4500365"/>
                    <a:chExt cx="3060859" cy="1694912"/>
                  </a:xfrm>
                </p:grpSpPr>
                <p:cxnSp>
                  <p:nvCxnSpPr>
                    <p:cNvPr id="94" name="Прямая со стрелкой 93">
                      <a:extLst>
                        <a:ext uri="{FF2B5EF4-FFF2-40B4-BE49-F238E27FC236}">
                          <a16:creationId xmlns:a16="http://schemas.microsoft.com/office/drawing/2014/main" id="{E5D46857-D436-66BA-CAE3-95E6CF6B03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528694" y="4500365"/>
                      <a:ext cx="1646" cy="879355"/>
                    </a:xfrm>
                    <a:prstGeom prst="straightConnector1">
                      <a:avLst/>
                    </a:prstGeom>
                    <a:ln w="12700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headEnd type="triangl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5" name="object 2">
                      <a:extLst>
                        <a:ext uri="{FF2B5EF4-FFF2-40B4-BE49-F238E27FC236}">
                          <a16:creationId xmlns:a16="http://schemas.microsoft.com/office/drawing/2014/main" id="{E92DE05C-FA69-7F28-E5D8-3D9554FDB986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5960091" y="4786307"/>
                      <a:ext cx="819249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>
                      <a:defPPr>
                        <a:defRPr lang="ru-RU"/>
                      </a:defPPr>
                      <a:lvl1pPr>
                        <a:defRPr sz="160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lvl1pPr>
                    </a:lstStyle>
                    <a:p>
                      <a:r>
                        <a:rPr lang="ru-RU" sz="1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120 мм</a:t>
                      </a:r>
                    </a:p>
                  </p:txBody>
                </p:sp>
                <p:pic>
                  <p:nvPicPr>
                    <p:cNvPr id="108" name="Рисунок 107" descr="Изображение выглядит как дизайн&#10;&#10;Содержимое, созданное искусственным интеллектом, может быть неверным.">
                      <a:extLst>
                        <a:ext uri="{FF2B5EF4-FFF2-40B4-BE49-F238E27FC236}">
                          <a16:creationId xmlns:a16="http://schemas.microsoft.com/office/drawing/2014/main" id="{174CD9EE-EC36-5A11-FB33-D3855465F5E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35651" y="4504495"/>
                      <a:ext cx="2348593" cy="169078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7" name="object 2">
                      <a:extLst>
                        <a:ext uri="{FF2B5EF4-FFF2-40B4-BE49-F238E27FC236}">
                          <a16:creationId xmlns:a16="http://schemas.microsoft.com/office/drawing/2014/main" id="{DB1F3EFF-63D3-4806-678D-58A8C22055B6}"/>
                        </a:ext>
                      </a:extLst>
                    </p:cNvPr>
                    <p:cNvSpPr txBox="1"/>
                    <p:nvPr/>
                  </p:nvSpPr>
                  <p:spPr>
                    <a:xfrm rot="4296361">
                      <a:off x="8708606" y="5461493"/>
                      <a:ext cx="828382" cy="3077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>
                      <a:defPPr>
                        <a:defRPr lang="ru-RU"/>
                      </a:defPPr>
                      <a:lvl1pPr>
                        <a:defRPr sz="160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lvl1pPr>
                    </a:lstStyle>
                    <a:p>
                      <a:r>
                        <a:rPr lang="ru-RU" sz="1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8</a:t>
                      </a:r>
                      <a:r>
                        <a:rPr lang="en-US" sz="1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 мм</a:t>
                      </a:r>
                    </a:p>
                  </p:txBody>
                </p:sp>
                <p:cxnSp>
                  <p:nvCxnSpPr>
                    <p:cNvPr id="118" name="Прямая со стрелкой 117">
                      <a:extLst>
                        <a:ext uri="{FF2B5EF4-FFF2-40B4-BE49-F238E27FC236}">
                          <a16:creationId xmlns:a16="http://schemas.microsoft.com/office/drawing/2014/main" id="{4793DEC1-8FEF-1670-3854-15268BB667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787787" y="5164687"/>
                      <a:ext cx="309931" cy="951486"/>
                    </a:xfrm>
                    <a:prstGeom prst="straightConnector1">
                      <a:avLst/>
                    </a:prstGeom>
                    <a:ln w="12700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headEnd type="triangl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38" name="Группа 37">
                <a:extLst>
                  <a:ext uri="{FF2B5EF4-FFF2-40B4-BE49-F238E27FC236}">
                    <a16:creationId xmlns:a16="http://schemas.microsoft.com/office/drawing/2014/main" id="{F779A9C3-C323-57F6-775C-A2E9EF40BC26}"/>
                  </a:ext>
                </a:extLst>
              </p:cNvPr>
              <p:cNvGrpSpPr/>
              <p:nvPr/>
            </p:nvGrpSpPr>
            <p:grpSpPr>
              <a:xfrm>
                <a:off x="3850684" y="5443916"/>
                <a:ext cx="1011405" cy="290562"/>
                <a:chOff x="10231609" y="5659122"/>
                <a:chExt cx="1480671" cy="425375"/>
              </a:xfrm>
            </p:grpSpPr>
            <p:grpSp>
              <p:nvGrpSpPr>
                <p:cNvPr id="39" name="Группа 38">
                  <a:extLst>
                    <a:ext uri="{FF2B5EF4-FFF2-40B4-BE49-F238E27FC236}">
                      <a16:creationId xmlns:a16="http://schemas.microsoft.com/office/drawing/2014/main" id="{317F8959-B439-D975-811C-6A53EABE006C}"/>
                    </a:ext>
                  </a:extLst>
                </p:cNvPr>
                <p:cNvGrpSpPr/>
                <p:nvPr/>
              </p:nvGrpSpPr>
              <p:grpSpPr>
                <a:xfrm rot="16200000">
                  <a:off x="10498091" y="5414885"/>
                  <a:ext cx="400051" cy="909776"/>
                  <a:chOff x="4789718" y="3251835"/>
                  <a:chExt cx="372555" cy="622934"/>
                </a:xfrm>
              </p:grpSpPr>
              <p:sp>
                <p:nvSpPr>
                  <p:cNvPr id="52" name="Прямоугольник 51">
                    <a:extLst>
                      <a:ext uri="{FF2B5EF4-FFF2-40B4-BE49-F238E27FC236}">
                        <a16:creationId xmlns:a16="http://schemas.microsoft.com/office/drawing/2014/main" id="{80F2F2A9-57A4-15F5-F0CD-BA5B763C0658}"/>
                      </a:ext>
                    </a:extLst>
                  </p:cNvPr>
                  <p:cNvSpPr/>
                  <p:nvPr/>
                </p:nvSpPr>
                <p:spPr>
                  <a:xfrm>
                    <a:off x="4789718" y="3251835"/>
                    <a:ext cx="372555" cy="622934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cxnSp>
                <p:nvCxnSpPr>
                  <p:cNvPr id="54" name="Прямая соединительная линия 53">
                    <a:extLst>
                      <a:ext uri="{FF2B5EF4-FFF2-40B4-BE49-F238E27FC236}">
                        <a16:creationId xmlns:a16="http://schemas.microsoft.com/office/drawing/2014/main" id="{A81B49BE-CB94-FBDA-B184-DFD99D672B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2130" y="3251835"/>
                    <a:ext cx="0" cy="62293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Прямая соединительная линия 54">
                    <a:extLst>
                      <a:ext uri="{FF2B5EF4-FFF2-40B4-BE49-F238E27FC236}">
                        <a16:creationId xmlns:a16="http://schemas.microsoft.com/office/drawing/2014/main" id="{3833858C-BF70-BF8B-E426-54B6EE6F8E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718" y="3378548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Прямая соединительная линия 56">
                    <a:extLst>
                      <a:ext uri="{FF2B5EF4-FFF2-40B4-BE49-F238E27FC236}">
                        <a16:creationId xmlns:a16="http://schemas.microsoft.com/office/drawing/2014/main" id="{DB47C1FF-B2CB-9617-364F-77E7563033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718" y="3508088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Прямая соединительная линия 57">
                    <a:extLst>
                      <a:ext uri="{FF2B5EF4-FFF2-40B4-BE49-F238E27FC236}">
                        <a16:creationId xmlns:a16="http://schemas.microsoft.com/office/drawing/2014/main" id="{8E876824-375B-E9CB-DAAB-0A5FF68172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718" y="3631913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Прямая соединительная линия 59">
                    <a:extLst>
                      <a:ext uri="{FF2B5EF4-FFF2-40B4-BE49-F238E27FC236}">
                        <a16:creationId xmlns:a16="http://schemas.microsoft.com/office/drawing/2014/main" id="{B403168A-67A9-10F0-F994-784B1DF36E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718" y="3750306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Прямая соединительная линия 60">
                    <a:extLst>
                      <a:ext uri="{FF2B5EF4-FFF2-40B4-BE49-F238E27FC236}">
                        <a16:creationId xmlns:a16="http://schemas.microsoft.com/office/drawing/2014/main" id="{3F367435-1B75-A6C4-7650-A2041EFFBA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1645" y="3251835"/>
                    <a:ext cx="0" cy="62293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Группа 39">
                  <a:extLst>
                    <a:ext uri="{FF2B5EF4-FFF2-40B4-BE49-F238E27FC236}">
                      <a16:creationId xmlns:a16="http://schemas.microsoft.com/office/drawing/2014/main" id="{0EAE4613-479A-436B-58D2-61EDBF1F1372}"/>
                    </a:ext>
                  </a:extLst>
                </p:cNvPr>
                <p:cNvGrpSpPr/>
                <p:nvPr/>
              </p:nvGrpSpPr>
              <p:grpSpPr>
                <a:xfrm>
                  <a:off x="11301216" y="5665952"/>
                  <a:ext cx="411064" cy="418545"/>
                  <a:chOff x="11149584" y="3563302"/>
                  <a:chExt cx="368731" cy="375442"/>
                </a:xfrm>
              </p:grpSpPr>
              <p:sp>
                <p:nvSpPr>
                  <p:cNvPr id="45" name="Прямоугольник 44">
                    <a:extLst>
                      <a:ext uri="{FF2B5EF4-FFF2-40B4-BE49-F238E27FC236}">
                        <a16:creationId xmlns:a16="http://schemas.microsoft.com/office/drawing/2014/main" id="{E55587CE-3453-CEC2-F52D-00F57CB0EE87}"/>
                      </a:ext>
                    </a:extLst>
                  </p:cNvPr>
                  <p:cNvSpPr/>
                  <p:nvPr/>
                </p:nvSpPr>
                <p:spPr>
                  <a:xfrm>
                    <a:off x="11149584" y="3563302"/>
                    <a:ext cx="368731" cy="36873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cxnSp>
                <p:nvCxnSpPr>
                  <p:cNvPr id="46" name="Прямая соединительная линия 45">
                    <a:extLst>
                      <a:ext uri="{FF2B5EF4-FFF2-40B4-BE49-F238E27FC236}">
                        <a16:creationId xmlns:a16="http://schemas.microsoft.com/office/drawing/2014/main" id="{B1BCAA06-D1D3-3865-31B1-5C6CCD3818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1081700" y="3752467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Прямая соединительная линия 48">
                    <a:extLst>
                      <a:ext uri="{FF2B5EF4-FFF2-40B4-BE49-F238E27FC236}">
                        <a16:creationId xmlns:a16="http://schemas.microsoft.com/office/drawing/2014/main" id="{1C1AB337-9934-F843-BD9F-81CEBC9942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1210860" y="3752467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Прямая соединительная линия 49">
                    <a:extLst>
                      <a:ext uri="{FF2B5EF4-FFF2-40B4-BE49-F238E27FC236}">
                        <a16:creationId xmlns:a16="http://schemas.microsoft.com/office/drawing/2014/main" id="{F0809120-7143-3BF0-F86C-F9D8ED9BE5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49584" y="3682898"/>
                    <a:ext cx="368731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Прямая соединительная линия 50">
                    <a:extLst>
                      <a:ext uri="{FF2B5EF4-FFF2-40B4-BE49-F238E27FC236}">
                        <a16:creationId xmlns:a16="http://schemas.microsoft.com/office/drawing/2014/main" id="{5D2E2833-F711-19A1-B03A-DCE43F90EE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49584" y="3812438"/>
                    <a:ext cx="368731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1EFCBB75-E533-C2AD-C92E-28A158D2B0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50000"/>
                </a:blip>
                <a:stretch>
                  <a:fillRect/>
                </a:stretch>
              </p:blipFill>
              <p:spPr>
                <a:xfrm>
                  <a:off x="10231609" y="5659124"/>
                  <a:ext cx="933595" cy="415919"/>
                </a:xfrm>
                <a:prstGeom prst="rect">
                  <a:avLst/>
                </a:prstGeom>
              </p:spPr>
            </p:pic>
            <p:pic>
              <p:nvPicPr>
                <p:cNvPr id="44" name="Рисунок 43">
                  <a:extLst>
                    <a:ext uri="{FF2B5EF4-FFF2-40B4-BE49-F238E27FC236}">
                      <a16:creationId xmlns:a16="http://schemas.microsoft.com/office/drawing/2014/main" id="{B6C4AC11-3358-6BCC-BF5D-888B0BB127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alphaModFix amt="5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1300009" y="5659122"/>
                  <a:ext cx="412082" cy="425372"/>
                </a:xfrm>
                <a:prstGeom prst="rect">
                  <a:avLst/>
                </a:prstGeom>
              </p:spPr>
            </p:pic>
          </p:grpSp>
          <p:sp>
            <p:nvSpPr>
              <p:cNvPr id="64" name="object 2">
                <a:extLst>
                  <a:ext uri="{FF2B5EF4-FFF2-40B4-BE49-F238E27FC236}">
                    <a16:creationId xmlns:a16="http://schemas.microsoft.com/office/drawing/2014/main" id="{84040BC3-7D43-B063-25A8-F0366DC55B98}"/>
                  </a:ext>
                </a:extLst>
              </p:cNvPr>
              <p:cNvSpPr txBox="1"/>
              <p:nvPr/>
            </p:nvSpPr>
            <p:spPr>
              <a:xfrm>
                <a:off x="3747539" y="5829420"/>
                <a:ext cx="221634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buClr>
                    <a:srgbClr val="0B478F"/>
                  </a:buClr>
                  <a:defRPr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ru-RU" dirty="0"/>
                  <a:t>Для невысоких плиток и горизонтальной выкладки</a:t>
                </a:r>
              </a:p>
            </p:txBody>
          </p:sp>
        </p:grpSp>
        <p:grpSp>
          <p:nvGrpSpPr>
            <p:cNvPr id="116" name="Группа 115">
              <a:extLst>
                <a:ext uri="{FF2B5EF4-FFF2-40B4-BE49-F238E27FC236}">
                  <a16:creationId xmlns:a16="http://schemas.microsoft.com/office/drawing/2014/main" id="{7E6F430E-90D2-DE95-0021-1944DA9B3536}"/>
                </a:ext>
              </a:extLst>
            </p:cNvPr>
            <p:cNvGrpSpPr/>
            <p:nvPr/>
          </p:nvGrpSpPr>
          <p:grpSpPr>
            <a:xfrm>
              <a:off x="6220196" y="1369465"/>
              <a:ext cx="5623278" cy="2223444"/>
              <a:chOff x="6220196" y="1861596"/>
              <a:chExt cx="5623278" cy="2223444"/>
            </a:xfrm>
          </p:grpSpPr>
          <p:grpSp>
            <p:nvGrpSpPr>
              <p:cNvPr id="211" name="Группа 210">
                <a:extLst>
                  <a:ext uri="{FF2B5EF4-FFF2-40B4-BE49-F238E27FC236}">
                    <a16:creationId xmlns:a16="http://schemas.microsoft.com/office/drawing/2014/main" id="{AF18CEE5-66E8-52F9-F55C-EAC1347A4879}"/>
                  </a:ext>
                </a:extLst>
              </p:cNvPr>
              <p:cNvGrpSpPr/>
              <p:nvPr/>
            </p:nvGrpSpPr>
            <p:grpSpPr>
              <a:xfrm>
                <a:off x="6220196" y="1861596"/>
                <a:ext cx="5534862" cy="2223444"/>
                <a:chOff x="323106" y="1907793"/>
                <a:chExt cx="5534862" cy="2223444"/>
              </a:xfrm>
            </p:grpSpPr>
            <p:sp>
              <p:nvSpPr>
                <p:cNvPr id="59" name="Прямоугольник: скругленные верхние углы 58">
                  <a:extLst>
                    <a:ext uri="{FF2B5EF4-FFF2-40B4-BE49-F238E27FC236}">
                      <a16:creationId xmlns:a16="http://schemas.microsoft.com/office/drawing/2014/main" id="{D12D6AA6-8CDE-2CC2-E207-8EBB5360D85C}"/>
                    </a:ext>
                  </a:extLst>
                </p:cNvPr>
                <p:cNvSpPr/>
                <p:nvPr/>
              </p:nvSpPr>
              <p:spPr>
                <a:xfrm rot="16200000">
                  <a:off x="4513806" y="1532696"/>
                  <a:ext cx="646329" cy="2041992"/>
                </a:xfrm>
                <a:prstGeom prst="round2SameRect">
                  <a:avLst/>
                </a:prstGeom>
                <a:solidFill>
                  <a:srgbClr val="0B478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en-US" sz="1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FACELINE-120</a:t>
                  </a:r>
                  <a:r>
                    <a:rPr lang="ru-RU" sz="1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</a:t>
                  </a:r>
                </a:p>
                <a:p>
                  <a:pPr algn="ctr"/>
                  <a:r>
                    <a:rPr lang="ru-RU" sz="1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с </a:t>
                  </a:r>
                  <a:r>
                    <a:rPr lang="en-US" sz="1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DIV60</a:t>
                  </a:r>
                </a:p>
              </p:txBody>
            </p:sp>
            <p:sp>
              <p:nvSpPr>
                <p:cNvPr id="20" name="Прямоугольник: скругленные углы 19">
                  <a:extLst>
                    <a:ext uri="{FF2B5EF4-FFF2-40B4-BE49-F238E27FC236}">
                      <a16:creationId xmlns:a16="http://schemas.microsoft.com/office/drawing/2014/main" id="{5984C22C-5678-80F2-6220-28A7C4B5A553}"/>
                    </a:ext>
                  </a:extLst>
                </p:cNvPr>
                <p:cNvSpPr/>
                <p:nvPr/>
              </p:nvSpPr>
              <p:spPr>
                <a:xfrm>
                  <a:off x="323106" y="1907793"/>
                  <a:ext cx="5534862" cy="2223444"/>
                </a:xfrm>
                <a:prstGeom prst="roundRect">
                  <a:avLst/>
                </a:prstGeom>
                <a:noFill/>
                <a:ln w="12700">
                  <a:solidFill>
                    <a:srgbClr val="0B478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0B478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34" name="Группа 33">
                  <a:extLst>
                    <a:ext uri="{FF2B5EF4-FFF2-40B4-BE49-F238E27FC236}">
                      <a16:creationId xmlns:a16="http://schemas.microsoft.com/office/drawing/2014/main" id="{857FCB10-ED8C-D8FE-5051-E3DAFB622AAC}"/>
                    </a:ext>
                  </a:extLst>
                </p:cNvPr>
                <p:cNvGrpSpPr/>
                <p:nvPr/>
              </p:nvGrpSpPr>
              <p:grpSpPr>
                <a:xfrm>
                  <a:off x="577400" y="2503356"/>
                  <a:ext cx="2772187" cy="1341557"/>
                  <a:chOff x="476850" y="2596677"/>
                  <a:chExt cx="2772187" cy="1341557"/>
                </a:xfrm>
              </p:grpSpPr>
              <p:pic>
                <p:nvPicPr>
                  <p:cNvPr id="22" name="Рисунок 21" descr="Изображение выглядит как лестница, поручень, черно-белый&#10;&#10;Содержимое, созданное искусственным интеллектом, может быть неверным.">
                    <a:extLst>
                      <a:ext uri="{FF2B5EF4-FFF2-40B4-BE49-F238E27FC236}">
                        <a16:creationId xmlns:a16="http://schemas.microsoft.com/office/drawing/2014/main" id="{8543CE9E-3B99-5E30-3BD5-3CE7498E00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7545" y="2646267"/>
                    <a:ext cx="2107365" cy="1291967"/>
                  </a:xfrm>
                  <a:prstGeom prst="rect">
                    <a:avLst/>
                  </a:prstGeom>
                </p:spPr>
              </p:pic>
              <p:cxnSp>
                <p:nvCxnSpPr>
                  <p:cNvPr id="24" name="Прямая со стрелкой 23">
                    <a:extLst>
                      <a:ext uri="{FF2B5EF4-FFF2-40B4-BE49-F238E27FC236}">
                        <a16:creationId xmlns:a16="http://schemas.microsoft.com/office/drawing/2014/main" id="{E0858F82-DBAA-8266-0871-972B7526DD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7202" y="2714834"/>
                    <a:ext cx="0" cy="525517"/>
                  </a:xfrm>
                  <a:prstGeom prst="straightConnector1">
                    <a:avLst/>
                  </a:prstGeom>
                  <a:ln w="12700">
                    <a:solidFill>
                      <a:schemeClr val="tx2">
                        <a:lumMod val="50000"/>
                        <a:lumOff val="50000"/>
                      </a:schemeClr>
                    </a:solidFill>
                    <a:headEnd type="triangl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object 2">
                    <a:extLst>
                      <a:ext uri="{FF2B5EF4-FFF2-40B4-BE49-F238E27FC236}">
                        <a16:creationId xmlns:a16="http://schemas.microsoft.com/office/drawing/2014/main" id="{0745C8DC-226C-5BF6-830C-1842407B16F9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83929" y="2815727"/>
                    <a:ext cx="693619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ru-RU"/>
                    </a:defPPr>
                    <a:lvl1pPr>
                      <a:defRPr sz="1600">
                        <a:solidFill>
                          <a:schemeClr val="tx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lvl1pPr>
                  </a:lstStyle>
                  <a:p>
                    <a:r>
                      <a:rPr lang="ru-RU" sz="14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60 мм</a:t>
                    </a:r>
                  </a:p>
                </p:txBody>
              </p:sp>
              <p:sp>
                <p:nvSpPr>
                  <p:cNvPr id="27" name="object 2">
                    <a:extLst>
                      <a:ext uri="{FF2B5EF4-FFF2-40B4-BE49-F238E27FC236}">
                        <a16:creationId xmlns:a16="http://schemas.microsoft.com/office/drawing/2014/main" id="{7D731595-B2D9-D079-7AA1-7776D9908069}"/>
                      </a:ext>
                    </a:extLst>
                  </p:cNvPr>
                  <p:cNvSpPr txBox="1"/>
                  <p:nvPr/>
                </p:nvSpPr>
                <p:spPr>
                  <a:xfrm rot="4280361">
                    <a:off x="2680957" y="2971134"/>
                    <a:ext cx="828382" cy="30777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ru-RU"/>
                    </a:defPPr>
                    <a:lvl1pPr>
                      <a:defRPr sz="1600">
                        <a:solidFill>
                          <a:schemeClr val="tx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lvl1pPr>
                  </a:lstStyle>
                  <a:p>
                    <a:r>
                      <a:rPr lang="en-US" sz="14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120</a:t>
                    </a:r>
                    <a:r>
                      <a:rPr lang="ru-RU" sz="14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 мм</a:t>
                    </a:r>
                  </a:p>
                </p:txBody>
              </p:sp>
              <p:cxnSp>
                <p:nvCxnSpPr>
                  <p:cNvPr id="28" name="Прямая со стрелкой 27">
                    <a:extLst>
                      <a:ext uri="{FF2B5EF4-FFF2-40B4-BE49-F238E27FC236}">
                        <a16:creationId xmlns:a16="http://schemas.microsoft.com/office/drawing/2014/main" id="{9C08065A-83B1-ED43-BD0B-21EE36D484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50153" y="2596677"/>
                    <a:ext cx="395150" cy="1213108"/>
                  </a:xfrm>
                  <a:prstGeom prst="straightConnector1">
                    <a:avLst/>
                  </a:prstGeom>
                  <a:ln w="12700">
                    <a:solidFill>
                      <a:schemeClr val="tx2">
                        <a:lumMod val="50000"/>
                        <a:lumOff val="50000"/>
                      </a:schemeClr>
                    </a:solidFill>
                    <a:headEnd type="triangl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5" name="Группа 64">
                <a:extLst>
                  <a:ext uri="{FF2B5EF4-FFF2-40B4-BE49-F238E27FC236}">
                    <a16:creationId xmlns:a16="http://schemas.microsoft.com/office/drawing/2014/main" id="{B7045B7D-F331-AFAB-4A63-A9457ED4C43B}"/>
                  </a:ext>
                </a:extLst>
              </p:cNvPr>
              <p:cNvGrpSpPr/>
              <p:nvPr/>
            </p:nvGrpSpPr>
            <p:grpSpPr>
              <a:xfrm>
                <a:off x="9730277" y="3043020"/>
                <a:ext cx="1011405" cy="290562"/>
                <a:chOff x="10231609" y="5659122"/>
                <a:chExt cx="1480671" cy="425375"/>
              </a:xfrm>
            </p:grpSpPr>
            <p:grpSp>
              <p:nvGrpSpPr>
                <p:cNvPr id="68" name="Группа 67">
                  <a:extLst>
                    <a:ext uri="{FF2B5EF4-FFF2-40B4-BE49-F238E27FC236}">
                      <a16:creationId xmlns:a16="http://schemas.microsoft.com/office/drawing/2014/main" id="{334F3FAF-C26E-F3B7-5EB2-3F369EBF0FC1}"/>
                    </a:ext>
                  </a:extLst>
                </p:cNvPr>
                <p:cNvGrpSpPr/>
                <p:nvPr/>
              </p:nvGrpSpPr>
              <p:grpSpPr>
                <a:xfrm rot="16200000">
                  <a:off x="10498091" y="5414885"/>
                  <a:ext cx="400051" cy="909776"/>
                  <a:chOff x="4789718" y="3251835"/>
                  <a:chExt cx="372555" cy="622934"/>
                </a:xfrm>
              </p:grpSpPr>
              <p:sp>
                <p:nvSpPr>
                  <p:cNvPr id="77" name="Прямоугольник 76">
                    <a:extLst>
                      <a:ext uri="{FF2B5EF4-FFF2-40B4-BE49-F238E27FC236}">
                        <a16:creationId xmlns:a16="http://schemas.microsoft.com/office/drawing/2014/main" id="{8319D0C6-5F18-F45D-4CC3-9F20DE0343E6}"/>
                      </a:ext>
                    </a:extLst>
                  </p:cNvPr>
                  <p:cNvSpPr/>
                  <p:nvPr/>
                </p:nvSpPr>
                <p:spPr>
                  <a:xfrm>
                    <a:off x="4789718" y="3251835"/>
                    <a:ext cx="372555" cy="622934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cxnSp>
                <p:nvCxnSpPr>
                  <p:cNvPr id="78" name="Прямая соединительная линия 77">
                    <a:extLst>
                      <a:ext uri="{FF2B5EF4-FFF2-40B4-BE49-F238E27FC236}">
                        <a16:creationId xmlns:a16="http://schemas.microsoft.com/office/drawing/2014/main" id="{6880927B-0089-0359-10E1-91973C9D26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2130" y="3251835"/>
                    <a:ext cx="0" cy="62293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Прямая соединительная линия 78">
                    <a:extLst>
                      <a:ext uri="{FF2B5EF4-FFF2-40B4-BE49-F238E27FC236}">
                        <a16:creationId xmlns:a16="http://schemas.microsoft.com/office/drawing/2014/main" id="{FD2F3149-16FE-2F49-CBB7-7A794E1512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718" y="3378548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Прямая соединительная линия 79">
                    <a:extLst>
                      <a:ext uri="{FF2B5EF4-FFF2-40B4-BE49-F238E27FC236}">
                        <a16:creationId xmlns:a16="http://schemas.microsoft.com/office/drawing/2014/main" id="{900403ED-8777-B828-5B37-37B1740818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718" y="3508088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Прямая соединительная линия 80">
                    <a:extLst>
                      <a:ext uri="{FF2B5EF4-FFF2-40B4-BE49-F238E27FC236}">
                        <a16:creationId xmlns:a16="http://schemas.microsoft.com/office/drawing/2014/main" id="{3DBA79A2-6194-953B-14B8-EF8EC98F84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718" y="3631913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Прямая соединительная линия 81">
                    <a:extLst>
                      <a:ext uri="{FF2B5EF4-FFF2-40B4-BE49-F238E27FC236}">
                        <a16:creationId xmlns:a16="http://schemas.microsoft.com/office/drawing/2014/main" id="{73CA1FD5-FE8B-5E58-738B-D6300BC726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718" y="3750306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Прямая соединительная линия 82">
                    <a:extLst>
                      <a:ext uri="{FF2B5EF4-FFF2-40B4-BE49-F238E27FC236}">
                        <a16:creationId xmlns:a16="http://schemas.microsoft.com/office/drawing/2014/main" id="{79FE4DCE-C1D7-2BB9-7E68-DD09210E88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1645" y="3251835"/>
                    <a:ext cx="0" cy="62293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" name="Группа 68">
                  <a:extLst>
                    <a:ext uri="{FF2B5EF4-FFF2-40B4-BE49-F238E27FC236}">
                      <a16:creationId xmlns:a16="http://schemas.microsoft.com/office/drawing/2014/main" id="{50F5C3D8-F949-9049-F207-EC2644DE9BDD}"/>
                    </a:ext>
                  </a:extLst>
                </p:cNvPr>
                <p:cNvGrpSpPr/>
                <p:nvPr/>
              </p:nvGrpSpPr>
              <p:grpSpPr>
                <a:xfrm>
                  <a:off x="11301216" y="5665952"/>
                  <a:ext cx="411064" cy="418545"/>
                  <a:chOff x="11149584" y="3563302"/>
                  <a:chExt cx="368731" cy="375442"/>
                </a:xfrm>
              </p:grpSpPr>
              <p:sp>
                <p:nvSpPr>
                  <p:cNvPr id="72" name="Прямоугольник 71">
                    <a:extLst>
                      <a:ext uri="{FF2B5EF4-FFF2-40B4-BE49-F238E27FC236}">
                        <a16:creationId xmlns:a16="http://schemas.microsoft.com/office/drawing/2014/main" id="{C436E7E7-C95C-63B6-0811-172E2095B176}"/>
                      </a:ext>
                    </a:extLst>
                  </p:cNvPr>
                  <p:cNvSpPr/>
                  <p:nvPr/>
                </p:nvSpPr>
                <p:spPr>
                  <a:xfrm>
                    <a:off x="11149584" y="3563302"/>
                    <a:ext cx="368731" cy="36873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cxnSp>
                <p:nvCxnSpPr>
                  <p:cNvPr id="73" name="Прямая соединительная линия 72">
                    <a:extLst>
                      <a:ext uri="{FF2B5EF4-FFF2-40B4-BE49-F238E27FC236}">
                        <a16:creationId xmlns:a16="http://schemas.microsoft.com/office/drawing/2014/main" id="{1FCD538E-A256-4BD5-2D40-E2C26AE765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1081700" y="3752467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Прямая соединительная линия 73">
                    <a:extLst>
                      <a:ext uri="{FF2B5EF4-FFF2-40B4-BE49-F238E27FC236}">
                        <a16:creationId xmlns:a16="http://schemas.microsoft.com/office/drawing/2014/main" id="{57D2E92C-D226-80D3-177F-01FB84683F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1210860" y="3752467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Прямая соединительная линия 74">
                    <a:extLst>
                      <a:ext uri="{FF2B5EF4-FFF2-40B4-BE49-F238E27FC236}">
                        <a16:creationId xmlns:a16="http://schemas.microsoft.com/office/drawing/2014/main" id="{7319FD06-AEAB-72F3-8369-68EA326132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49584" y="3682898"/>
                    <a:ext cx="368731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Прямая соединительная линия 75">
                    <a:extLst>
                      <a:ext uri="{FF2B5EF4-FFF2-40B4-BE49-F238E27FC236}">
                        <a16:creationId xmlns:a16="http://schemas.microsoft.com/office/drawing/2014/main" id="{54528267-B5D4-217B-7E3A-04D86D0FC5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49584" y="3812438"/>
                    <a:ext cx="368731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F9FF7CB4-D0C6-3C55-76C2-C658C541DD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50000"/>
                </a:blip>
                <a:stretch>
                  <a:fillRect/>
                </a:stretch>
              </p:blipFill>
              <p:spPr>
                <a:xfrm>
                  <a:off x="10231609" y="5659124"/>
                  <a:ext cx="933595" cy="415919"/>
                </a:xfrm>
                <a:prstGeom prst="rect">
                  <a:avLst/>
                </a:prstGeom>
              </p:spPr>
            </p:pic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2B00698D-B7A3-A3C5-EE70-6D6FBE0AA4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alphaModFix amt="5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1300009" y="5659122"/>
                  <a:ext cx="412082" cy="425372"/>
                </a:xfrm>
                <a:prstGeom prst="rect">
                  <a:avLst/>
                </a:prstGeom>
              </p:spPr>
            </p:pic>
          </p:grpSp>
          <p:sp>
            <p:nvSpPr>
              <p:cNvPr id="84" name="object 2">
                <a:extLst>
                  <a:ext uri="{FF2B5EF4-FFF2-40B4-BE49-F238E27FC236}">
                    <a16:creationId xmlns:a16="http://schemas.microsoft.com/office/drawing/2014/main" id="{4794C9EF-DFF7-3512-AA40-8321C2F4EFD1}"/>
                  </a:ext>
                </a:extLst>
              </p:cNvPr>
              <p:cNvSpPr txBox="1"/>
              <p:nvPr/>
            </p:nvSpPr>
            <p:spPr>
              <a:xfrm>
                <a:off x="9627132" y="3428524"/>
                <a:ext cx="221634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buClr>
                    <a:srgbClr val="0B478F"/>
                  </a:buClr>
                  <a:defRPr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ru-RU" dirty="0"/>
                  <a:t>Для невысоких плиток и горизонтальной выкладки</a:t>
                </a:r>
              </a:p>
            </p:txBody>
          </p:sp>
        </p:grpSp>
        <p:grpSp>
          <p:nvGrpSpPr>
            <p:cNvPr id="120" name="Группа 119">
              <a:extLst>
                <a:ext uri="{FF2B5EF4-FFF2-40B4-BE49-F238E27FC236}">
                  <a16:creationId xmlns:a16="http://schemas.microsoft.com/office/drawing/2014/main" id="{8E421832-EE96-12CE-CFA2-77A6071B5DAF}"/>
                </a:ext>
              </a:extLst>
            </p:cNvPr>
            <p:cNvGrpSpPr/>
            <p:nvPr/>
          </p:nvGrpSpPr>
          <p:grpSpPr>
            <a:xfrm>
              <a:off x="6217554" y="3862704"/>
              <a:ext cx="5635674" cy="2223444"/>
              <a:chOff x="6217554" y="4211825"/>
              <a:chExt cx="5635674" cy="2223444"/>
            </a:xfrm>
          </p:grpSpPr>
          <p:grpSp>
            <p:nvGrpSpPr>
              <p:cNvPr id="210" name="Группа 209">
                <a:extLst>
                  <a:ext uri="{FF2B5EF4-FFF2-40B4-BE49-F238E27FC236}">
                    <a16:creationId xmlns:a16="http://schemas.microsoft.com/office/drawing/2014/main" id="{97212B05-C74A-A62B-F364-48D177F0618C}"/>
                  </a:ext>
                </a:extLst>
              </p:cNvPr>
              <p:cNvGrpSpPr/>
              <p:nvPr/>
            </p:nvGrpSpPr>
            <p:grpSpPr>
              <a:xfrm>
                <a:off x="6217554" y="4211825"/>
                <a:ext cx="5537505" cy="2223444"/>
                <a:chOff x="6003528" y="1949569"/>
                <a:chExt cx="5537505" cy="2223444"/>
              </a:xfrm>
            </p:grpSpPr>
            <p:sp>
              <p:nvSpPr>
                <p:cNvPr id="48" name="Прямоугольник: скругленные углы 47">
                  <a:extLst>
                    <a:ext uri="{FF2B5EF4-FFF2-40B4-BE49-F238E27FC236}">
                      <a16:creationId xmlns:a16="http://schemas.microsoft.com/office/drawing/2014/main" id="{28A395A8-B391-1A54-7E44-BA1CC84E147F}"/>
                    </a:ext>
                  </a:extLst>
                </p:cNvPr>
                <p:cNvSpPr/>
                <p:nvPr/>
              </p:nvSpPr>
              <p:spPr>
                <a:xfrm>
                  <a:off x="6003528" y="1949569"/>
                  <a:ext cx="5537505" cy="2223444"/>
                </a:xfrm>
                <a:prstGeom prst="roundRect">
                  <a:avLst/>
                </a:prstGeom>
                <a:noFill/>
                <a:ln w="12700">
                  <a:solidFill>
                    <a:srgbClr val="0B478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0B478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6" name="Прямоугольник: скругленные верхние углы 55">
                  <a:extLst>
                    <a:ext uri="{FF2B5EF4-FFF2-40B4-BE49-F238E27FC236}">
                      <a16:creationId xmlns:a16="http://schemas.microsoft.com/office/drawing/2014/main" id="{5C160BF8-8FF6-C436-0820-F79CBCF1FD86}"/>
                    </a:ext>
                  </a:extLst>
                </p:cNvPr>
                <p:cNvSpPr/>
                <p:nvPr/>
              </p:nvSpPr>
              <p:spPr>
                <a:xfrm rot="16200000">
                  <a:off x="10196872" y="1579724"/>
                  <a:ext cx="646329" cy="2041992"/>
                </a:xfrm>
                <a:prstGeom prst="round2SameRect">
                  <a:avLst/>
                </a:prstGeom>
                <a:solidFill>
                  <a:srgbClr val="0B478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en-US" sz="1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FACELINE-80 </a:t>
                  </a:r>
                </a:p>
                <a:p>
                  <a:pPr algn="ctr"/>
                  <a:r>
                    <a:rPr lang="ru-RU" sz="1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с </a:t>
                  </a:r>
                  <a:r>
                    <a:rPr lang="en-US" sz="14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DIV60 </a:t>
                  </a:r>
                </a:p>
              </p:txBody>
            </p:sp>
            <p:grpSp>
              <p:nvGrpSpPr>
                <p:cNvPr id="209" name="Группа 208">
                  <a:extLst>
                    <a:ext uri="{FF2B5EF4-FFF2-40B4-BE49-F238E27FC236}">
                      <a16:creationId xmlns:a16="http://schemas.microsoft.com/office/drawing/2014/main" id="{735E816D-C3D7-BA7D-B58B-FE7D96137733}"/>
                    </a:ext>
                  </a:extLst>
                </p:cNvPr>
                <p:cNvGrpSpPr/>
                <p:nvPr/>
              </p:nvGrpSpPr>
              <p:grpSpPr>
                <a:xfrm>
                  <a:off x="6187764" y="2547176"/>
                  <a:ext cx="2825728" cy="1290126"/>
                  <a:chOff x="6187764" y="2547176"/>
                  <a:chExt cx="2825728" cy="1290126"/>
                </a:xfrm>
              </p:grpSpPr>
              <p:pic>
                <p:nvPicPr>
                  <p:cNvPr id="47" name="Рисунок 46" descr="Изображение выглядит как лестница, поручень, черно-белый&#10;&#10;Содержимое, созданное искусственным интеллектом, может быть неверным.">
                    <a:extLst>
                      <a:ext uri="{FF2B5EF4-FFF2-40B4-BE49-F238E27FC236}">
                        <a16:creationId xmlns:a16="http://schemas.microsoft.com/office/drawing/2014/main" id="{DDDFABFA-AEB0-8BC9-1384-4C0E8C6329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42968" y="2629049"/>
                    <a:ext cx="2084928" cy="1208253"/>
                  </a:xfrm>
                  <a:prstGeom prst="rect">
                    <a:avLst/>
                  </a:prstGeom>
                </p:spPr>
              </p:pic>
              <p:cxnSp>
                <p:nvCxnSpPr>
                  <p:cNvPr id="62" name="Прямая со стрелкой 61">
                    <a:extLst>
                      <a:ext uri="{FF2B5EF4-FFF2-40B4-BE49-F238E27FC236}">
                        <a16:creationId xmlns:a16="http://schemas.microsoft.com/office/drawing/2014/main" id="{EE059F06-7DD6-D8B3-2105-7E6805607D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40718" y="2625655"/>
                    <a:ext cx="0" cy="525517"/>
                  </a:xfrm>
                  <a:prstGeom prst="straightConnector1">
                    <a:avLst/>
                  </a:prstGeom>
                  <a:ln w="12700">
                    <a:solidFill>
                      <a:schemeClr val="tx2">
                        <a:lumMod val="50000"/>
                        <a:lumOff val="50000"/>
                      </a:schemeClr>
                    </a:solidFill>
                    <a:headEnd type="triangl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3" name="object 2">
                    <a:extLst>
                      <a:ext uri="{FF2B5EF4-FFF2-40B4-BE49-F238E27FC236}">
                        <a16:creationId xmlns:a16="http://schemas.microsoft.com/office/drawing/2014/main" id="{13AFEA95-A37C-C9D9-CC80-62108C3AAA3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994843" y="2740097"/>
                    <a:ext cx="693619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ru-RU"/>
                    </a:defPPr>
                    <a:lvl1pPr>
                      <a:defRPr sz="1600">
                        <a:solidFill>
                          <a:schemeClr val="tx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lvl1pPr>
                  </a:lstStyle>
                  <a:p>
                    <a:r>
                      <a:rPr lang="ru-RU" sz="14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60 мм</a:t>
                    </a:r>
                  </a:p>
                </p:txBody>
              </p:sp>
              <p:sp>
                <p:nvSpPr>
                  <p:cNvPr id="66" name="object 2">
                    <a:extLst>
                      <a:ext uri="{FF2B5EF4-FFF2-40B4-BE49-F238E27FC236}">
                        <a16:creationId xmlns:a16="http://schemas.microsoft.com/office/drawing/2014/main" id="{20489AE7-DB6A-1A9D-3254-BED0518663EA}"/>
                      </a:ext>
                    </a:extLst>
                  </p:cNvPr>
                  <p:cNvSpPr txBox="1"/>
                  <p:nvPr/>
                </p:nvSpPr>
                <p:spPr>
                  <a:xfrm rot="4296361">
                    <a:off x="8445412" y="3107576"/>
                    <a:ext cx="828382" cy="30777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ru-RU"/>
                    </a:defPPr>
                    <a:lvl1pPr>
                      <a:defRPr sz="1600">
                        <a:solidFill>
                          <a:schemeClr val="tx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lvl1pPr>
                  </a:lstStyle>
                  <a:p>
                    <a:r>
                      <a:rPr lang="ru-RU" sz="14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8</a:t>
                    </a:r>
                    <a:r>
                      <a:rPr lang="en-US" sz="14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0</a:t>
                    </a:r>
                    <a:r>
                      <a:rPr lang="ru-RU" sz="14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 мм</a:t>
                    </a:r>
                  </a:p>
                </p:txBody>
              </p:sp>
              <p:cxnSp>
                <p:nvCxnSpPr>
                  <p:cNvPr id="67" name="Прямая со стрелкой 66">
                    <a:extLst>
                      <a:ext uri="{FF2B5EF4-FFF2-40B4-BE49-F238E27FC236}">
                        <a16:creationId xmlns:a16="http://schemas.microsoft.com/office/drawing/2014/main" id="{8B5E87E8-4BAD-2A90-A71E-2810021570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24593" y="2810770"/>
                    <a:ext cx="309931" cy="951486"/>
                  </a:xfrm>
                  <a:prstGeom prst="straightConnector1">
                    <a:avLst/>
                  </a:prstGeom>
                  <a:ln w="12700">
                    <a:solidFill>
                      <a:schemeClr val="tx2">
                        <a:lumMod val="50000"/>
                        <a:lumOff val="50000"/>
                      </a:schemeClr>
                    </a:solidFill>
                    <a:headEnd type="triangl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5" name="Группа 84">
                <a:extLst>
                  <a:ext uri="{FF2B5EF4-FFF2-40B4-BE49-F238E27FC236}">
                    <a16:creationId xmlns:a16="http://schemas.microsoft.com/office/drawing/2014/main" id="{6C50746E-2675-F0B4-5A2C-625FE4E91143}"/>
                  </a:ext>
                </a:extLst>
              </p:cNvPr>
              <p:cNvGrpSpPr/>
              <p:nvPr/>
            </p:nvGrpSpPr>
            <p:grpSpPr>
              <a:xfrm>
                <a:off x="9740031" y="5436723"/>
                <a:ext cx="1011405" cy="290562"/>
                <a:chOff x="10231609" y="5659122"/>
                <a:chExt cx="1480671" cy="425375"/>
              </a:xfrm>
            </p:grpSpPr>
            <p:grpSp>
              <p:nvGrpSpPr>
                <p:cNvPr id="86" name="Группа 85">
                  <a:extLst>
                    <a:ext uri="{FF2B5EF4-FFF2-40B4-BE49-F238E27FC236}">
                      <a16:creationId xmlns:a16="http://schemas.microsoft.com/office/drawing/2014/main" id="{CDA87955-6715-2857-A678-7027968A25E7}"/>
                    </a:ext>
                  </a:extLst>
                </p:cNvPr>
                <p:cNvGrpSpPr/>
                <p:nvPr/>
              </p:nvGrpSpPr>
              <p:grpSpPr>
                <a:xfrm rot="16200000">
                  <a:off x="10498091" y="5414885"/>
                  <a:ext cx="400051" cy="909776"/>
                  <a:chOff x="4789718" y="3251835"/>
                  <a:chExt cx="372555" cy="622934"/>
                </a:xfrm>
              </p:grpSpPr>
              <p:sp>
                <p:nvSpPr>
                  <p:cNvPr id="104" name="Прямоугольник 103">
                    <a:extLst>
                      <a:ext uri="{FF2B5EF4-FFF2-40B4-BE49-F238E27FC236}">
                        <a16:creationId xmlns:a16="http://schemas.microsoft.com/office/drawing/2014/main" id="{09172F76-EB8B-901E-C8A1-1E3579F0266F}"/>
                      </a:ext>
                    </a:extLst>
                  </p:cNvPr>
                  <p:cNvSpPr/>
                  <p:nvPr/>
                </p:nvSpPr>
                <p:spPr>
                  <a:xfrm>
                    <a:off x="4789718" y="3251835"/>
                    <a:ext cx="372555" cy="622934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cxnSp>
                <p:nvCxnSpPr>
                  <p:cNvPr id="105" name="Прямая соединительная линия 104">
                    <a:extLst>
                      <a:ext uri="{FF2B5EF4-FFF2-40B4-BE49-F238E27FC236}">
                        <a16:creationId xmlns:a16="http://schemas.microsoft.com/office/drawing/2014/main" id="{855C116F-9084-5FFC-4DEA-17DEEC57D8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2130" y="3251835"/>
                    <a:ext cx="0" cy="62293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Прямая соединительная линия 105">
                    <a:extLst>
                      <a:ext uri="{FF2B5EF4-FFF2-40B4-BE49-F238E27FC236}">
                        <a16:creationId xmlns:a16="http://schemas.microsoft.com/office/drawing/2014/main" id="{CC77F40D-BB3B-1584-08BE-FB595A6463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718" y="3378548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Прямая соединительная линия 106">
                    <a:extLst>
                      <a:ext uri="{FF2B5EF4-FFF2-40B4-BE49-F238E27FC236}">
                        <a16:creationId xmlns:a16="http://schemas.microsoft.com/office/drawing/2014/main" id="{4E459718-5416-2C40-81C7-8E6D51050A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718" y="3508088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Прямая соединительная линия 108">
                    <a:extLst>
                      <a:ext uri="{FF2B5EF4-FFF2-40B4-BE49-F238E27FC236}">
                        <a16:creationId xmlns:a16="http://schemas.microsoft.com/office/drawing/2014/main" id="{F47B7205-3B40-442C-112E-D6831383E4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718" y="3631913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Прямая соединительная линия 110">
                    <a:extLst>
                      <a:ext uri="{FF2B5EF4-FFF2-40B4-BE49-F238E27FC236}">
                        <a16:creationId xmlns:a16="http://schemas.microsoft.com/office/drawing/2014/main" id="{4A351173-7DE7-61E0-8055-79A230D2DD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718" y="3750306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Прямая соединительная линия 111">
                    <a:extLst>
                      <a:ext uri="{FF2B5EF4-FFF2-40B4-BE49-F238E27FC236}">
                        <a16:creationId xmlns:a16="http://schemas.microsoft.com/office/drawing/2014/main" id="{957F1DE8-5E56-C64E-3593-1B40C3310E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1645" y="3251835"/>
                    <a:ext cx="0" cy="622934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7" name="Группа 86">
                  <a:extLst>
                    <a:ext uri="{FF2B5EF4-FFF2-40B4-BE49-F238E27FC236}">
                      <a16:creationId xmlns:a16="http://schemas.microsoft.com/office/drawing/2014/main" id="{F8EE0C94-42CC-A1AF-CCEC-EC5C4CFC00FC}"/>
                    </a:ext>
                  </a:extLst>
                </p:cNvPr>
                <p:cNvGrpSpPr/>
                <p:nvPr/>
              </p:nvGrpSpPr>
              <p:grpSpPr>
                <a:xfrm>
                  <a:off x="11301216" y="5665952"/>
                  <a:ext cx="411064" cy="418545"/>
                  <a:chOff x="11149584" y="3563302"/>
                  <a:chExt cx="368731" cy="375442"/>
                </a:xfrm>
              </p:grpSpPr>
              <p:sp>
                <p:nvSpPr>
                  <p:cNvPr id="90" name="Прямоугольник 89">
                    <a:extLst>
                      <a:ext uri="{FF2B5EF4-FFF2-40B4-BE49-F238E27FC236}">
                        <a16:creationId xmlns:a16="http://schemas.microsoft.com/office/drawing/2014/main" id="{CEBF34FB-2261-F9AA-C2C5-51F26CD467A6}"/>
                      </a:ext>
                    </a:extLst>
                  </p:cNvPr>
                  <p:cNvSpPr/>
                  <p:nvPr/>
                </p:nvSpPr>
                <p:spPr>
                  <a:xfrm>
                    <a:off x="11149584" y="3563302"/>
                    <a:ext cx="368731" cy="36873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cxnSp>
                <p:nvCxnSpPr>
                  <p:cNvPr id="91" name="Прямая соединительная линия 90">
                    <a:extLst>
                      <a:ext uri="{FF2B5EF4-FFF2-40B4-BE49-F238E27FC236}">
                        <a16:creationId xmlns:a16="http://schemas.microsoft.com/office/drawing/2014/main" id="{BDA981A2-9EF3-4FC0-6D1C-11D557D1AC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1081700" y="3752467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Прямая соединительная линия 95">
                    <a:extLst>
                      <a:ext uri="{FF2B5EF4-FFF2-40B4-BE49-F238E27FC236}">
                        <a16:creationId xmlns:a16="http://schemas.microsoft.com/office/drawing/2014/main" id="{D1183DCA-9ED5-F84B-34F4-85258FA476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1210860" y="3752467"/>
                    <a:ext cx="372555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Прямая соединительная линия 96">
                    <a:extLst>
                      <a:ext uri="{FF2B5EF4-FFF2-40B4-BE49-F238E27FC236}">
                        <a16:creationId xmlns:a16="http://schemas.microsoft.com/office/drawing/2014/main" id="{35D24B48-1801-85B2-D9DD-85849DC10C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49584" y="3682898"/>
                    <a:ext cx="368731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Прямая соединительная линия 101">
                    <a:extLst>
                      <a:ext uri="{FF2B5EF4-FFF2-40B4-BE49-F238E27FC236}">
                        <a16:creationId xmlns:a16="http://schemas.microsoft.com/office/drawing/2014/main" id="{313DD2EA-9C58-8226-09CB-EEBCDBAF32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49584" y="3812438"/>
                    <a:ext cx="368731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88" name="Рисунок 87">
                  <a:extLst>
                    <a:ext uri="{FF2B5EF4-FFF2-40B4-BE49-F238E27FC236}">
                      <a16:creationId xmlns:a16="http://schemas.microsoft.com/office/drawing/2014/main" id="{AAB2DFAE-4E5A-6764-F290-DA12359ECC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50000"/>
                </a:blip>
                <a:stretch>
                  <a:fillRect/>
                </a:stretch>
              </p:blipFill>
              <p:spPr>
                <a:xfrm>
                  <a:off x="10231609" y="5659124"/>
                  <a:ext cx="933595" cy="415919"/>
                </a:xfrm>
                <a:prstGeom prst="rect">
                  <a:avLst/>
                </a:prstGeom>
              </p:spPr>
            </p:pic>
            <p:pic>
              <p:nvPicPr>
                <p:cNvPr id="89" name="Рисунок 88">
                  <a:extLst>
                    <a:ext uri="{FF2B5EF4-FFF2-40B4-BE49-F238E27FC236}">
                      <a16:creationId xmlns:a16="http://schemas.microsoft.com/office/drawing/2014/main" id="{B48B922F-6C98-2AF3-90E0-29562133B0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alphaModFix amt="5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1300009" y="5659122"/>
                  <a:ext cx="412082" cy="425372"/>
                </a:xfrm>
                <a:prstGeom prst="rect">
                  <a:avLst/>
                </a:prstGeom>
              </p:spPr>
            </p:pic>
          </p:grpSp>
          <p:sp>
            <p:nvSpPr>
              <p:cNvPr id="113" name="object 2">
                <a:extLst>
                  <a:ext uri="{FF2B5EF4-FFF2-40B4-BE49-F238E27FC236}">
                    <a16:creationId xmlns:a16="http://schemas.microsoft.com/office/drawing/2014/main" id="{9C70EC24-34D0-B153-5577-F6C825EB1D05}"/>
                  </a:ext>
                </a:extLst>
              </p:cNvPr>
              <p:cNvSpPr txBox="1"/>
              <p:nvPr/>
            </p:nvSpPr>
            <p:spPr>
              <a:xfrm>
                <a:off x="9636886" y="5822227"/>
                <a:ext cx="221634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buClr>
                    <a:srgbClr val="0B478F"/>
                  </a:buClr>
                  <a:defRPr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ru-RU" dirty="0"/>
                  <a:t>Для невысоких плиток и горизонтальной выкладки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57755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B478F"/>
      </a:accent1>
      <a:accent2>
        <a:srgbClr val="0B478F"/>
      </a:accent2>
      <a:accent3>
        <a:srgbClr val="0B478F"/>
      </a:accent3>
      <a:accent4>
        <a:srgbClr val="0B478F"/>
      </a:accent4>
      <a:accent5>
        <a:srgbClr val="0B478F"/>
      </a:accent5>
      <a:accent6>
        <a:srgbClr val="0B478F"/>
      </a:accent6>
      <a:hlink>
        <a:srgbClr val="0B478F"/>
      </a:hlink>
      <a:folHlink>
        <a:srgbClr val="292929"/>
      </a:folHlink>
    </a:clrScheme>
    <a:fontScheme name="Другая 1">
      <a:majorFont>
        <a:latin typeface="open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8095</TotalTime>
  <Words>342</Words>
  <Application>Microsoft Office PowerPoint</Application>
  <PresentationFormat>Широкоэкранный</PresentationFormat>
  <Paragraphs>128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Microsoft YaHei UI</vt:lpstr>
      <vt:lpstr>Arial</vt:lpstr>
      <vt:lpstr>Arimo</vt:lpstr>
      <vt:lpstr>Calibri</vt:lpstr>
      <vt:lpstr>Montserrat</vt:lpstr>
      <vt:lpstr>Montserrat ExtraBold</vt:lpstr>
      <vt:lpstr>Montserrat Medium</vt:lpstr>
      <vt:lpstr>Open Sans</vt:lpstr>
      <vt:lpstr>opensans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Сарычева Валерия</dc:creator>
  <cp:lastModifiedBy>Сарычева Валерия</cp:lastModifiedBy>
  <cp:revision>149</cp:revision>
  <dcterms:created xsi:type="dcterms:W3CDTF">2024-08-31T11:38:16Z</dcterms:created>
  <dcterms:modified xsi:type="dcterms:W3CDTF">2026-05-25T08:43:44Z</dcterms:modified>
</cp:coreProperties>
</file>