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423" r:id="rId3"/>
    <p:sldId id="424" r:id="rId4"/>
    <p:sldId id="425" r:id="rId5"/>
    <p:sldId id="415" r:id="rId6"/>
    <p:sldId id="584" r:id="rId7"/>
    <p:sldId id="416" r:id="rId8"/>
    <p:sldId id="399" r:id="rId9"/>
    <p:sldId id="58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78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1523A-FF9D-4407-A282-DCE1F557A060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7D2CB-4D2E-4DDA-B20F-1A1ED41F1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5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uropos.grou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AECA9F-3D70-907C-5955-FEC9C365728C}"/>
              </a:ext>
            </a:extLst>
          </p:cNvPr>
          <p:cNvSpPr txBox="1"/>
          <p:nvPr/>
        </p:nvSpPr>
        <p:spPr>
          <a:xfrm>
            <a:off x="751626" y="663809"/>
            <a:ext cx="661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РАЗДВИЖНОЙ КОНТЕЙНЕР </a:t>
            </a:r>
            <a:r>
              <a:rPr lang="en-US" sz="4000" dirty="0">
                <a:solidFill>
                  <a:schemeClr val="bg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SLIDEBOX</a:t>
            </a:r>
          </a:p>
        </p:txBody>
      </p: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E291D9-F04E-4BC1-89C8-739D56399C9C}"/>
              </a:ext>
            </a:extLst>
          </p:cNvPr>
          <p:cNvSpPr txBox="1"/>
          <p:nvPr/>
        </p:nvSpPr>
        <p:spPr>
          <a:xfrm>
            <a:off x="765802" y="2187914"/>
            <a:ext cx="5798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РЕШЕНИЕ ДЛЯ МОРОЗИЛЬНЫХ БОНЕТ</a:t>
            </a: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D2F8E-10B5-33C5-6006-2776A55C4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0FBDD6-446A-4363-AB67-29576F914F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3288" y="697584"/>
            <a:ext cx="5843675" cy="5571753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69857F7-ADE6-3060-7657-6DFB08ECD729}"/>
              </a:ext>
            </a:extLst>
          </p:cNvPr>
          <p:cNvSpPr/>
          <p:nvPr/>
        </p:nvSpPr>
        <p:spPr>
          <a:xfrm>
            <a:off x="839788" y="2907728"/>
            <a:ext cx="4076700" cy="1625600"/>
          </a:xfrm>
          <a:prstGeom prst="roundRect">
            <a:avLst/>
          </a:prstGeom>
          <a:solidFill>
            <a:srgbClr val="0B4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Google Shape;380;g299f39dda28_0_121">
            <a:extLst>
              <a:ext uri="{FF2B5EF4-FFF2-40B4-BE49-F238E27FC236}">
                <a16:creationId xmlns:a16="http://schemas.microsoft.com/office/drawing/2014/main" id="{99B81B65-2066-5C67-CB44-CFD8D441E92D}"/>
              </a:ext>
            </a:extLst>
          </p:cNvPr>
          <p:cNvSpPr txBox="1"/>
          <p:nvPr/>
        </p:nvSpPr>
        <p:spPr>
          <a:xfrm>
            <a:off x="823912" y="1067025"/>
            <a:ext cx="7441973" cy="33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9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394" marR="3758">
              <a:lnSpc>
                <a:spcPct val="106000"/>
              </a:lnSpc>
              <a:buSzPts val="2000"/>
            </a:pP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Раздвижной бокс для морозильных </a:t>
            </a:r>
            <a:r>
              <a:rPr lang="ru-RU" sz="20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бонет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51D42114-3FA8-15D1-8A1E-35E8201B62A2}"/>
              </a:ext>
            </a:extLst>
          </p:cNvPr>
          <p:cNvSpPr txBox="1"/>
          <p:nvPr/>
        </p:nvSpPr>
        <p:spPr>
          <a:xfrm>
            <a:off x="1236202" y="3120363"/>
            <a:ext cx="351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НЕТ хрупкости и сколам! </a:t>
            </a:r>
          </a:p>
          <a:p>
            <a:endParaRPr lang="ru-RU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 эстетичной, быстрой и понятной выкладке!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9FEF888-F75D-C137-F615-F0B5E5F2337C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F24FCCDB-49C4-B6EE-B5DC-DF87C16DD4F1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5" name="Text Box 2">
              <a:hlinkClick r:id="rId3"/>
              <a:extLst>
                <a:ext uri="{FF2B5EF4-FFF2-40B4-BE49-F238E27FC236}">
                  <a16:creationId xmlns:a16="http://schemas.microsoft.com/office/drawing/2014/main" id="{0D2DFEAA-74FE-A6A9-1C0B-0B1C2D3665C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87A9D47-63CF-966F-9EC6-3AA4FE8696E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C68148E-85BF-4003-9A5B-30918F516921}"/>
              </a:ext>
            </a:extLst>
          </p:cNvPr>
          <p:cNvSpPr txBox="1"/>
          <p:nvPr/>
        </p:nvSpPr>
        <p:spPr>
          <a:xfrm>
            <a:off x="757994" y="443249"/>
            <a:ext cx="337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SLIDEBOX</a:t>
            </a:r>
            <a:endParaRPr lang="ru-RU" sz="3200" dirty="0">
              <a:solidFill>
                <a:schemeClr val="accent1"/>
              </a:solidFill>
              <a:latin typeface="Montserrat ExtraBold" panose="000009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 descr="Снежинка контур">
            <a:extLst>
              <a:ext uri="{FF2B5EF4-FFF2-40B4-BE49-F238E27FC236}">
                <a16:creationId xmlns:a16="http://schemas.microsoft.com/office/drawing/2014/main" id="{12F362BB-4FEA-AAE6-4FC7-43584B77F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03219" y="4533328"/>
            <a:ext cx="976855" cy="976855"/>
          </a:xfrm>
          <a:prstGeom prst="rect">
            <a:avLst/>
          </a:prstGeom>
        </p:spPr>
      </p:pic>
      <p:pic>
        <p:nvPicPr>
          <p:cNvPr id="5" name="Рисунок 4" descr="Снежинка со сплошной заливкой">
            <a:extLst>
              <a:ext uri="{FF2B5EF4-FFF2-40B4-BE49-F238E27FC236}">
                <a16:creationId xmlns:a16="http://schemas.microsoft.com/office/drawing/2014/main" id="{297C03C8-0150-677A-0D37-D64B6E878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8478" y="1898277"/>
            <a:ext cx="727914" cy="727914"/>
          </a:xfrm>
          <a:prstGeom prst="rect">
            <a:avLst/>
          </a:prstGeom>
        </p:spPr>
      </p:pic>
      <p:pic>
        <p:nvPicPr>
          <p:cNvPr id="6" name="Рисунок 5" descr="Снежинка контур">
            <a:extLst>
              <a:ext uri="{FF2B5EF4-FFF2-40B4-BE49-F238E27FC236}">
                <a16:creationId xmlns:a16="http://schemas.microsoft.com/office/drawing/2014/main" id="{6C655579-86F0-213C-592B-C9042E42D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8229" y="4737371"/>
            <a:ext cx="804456" cy="804456"/>
          </a:xfrm>
          <a:prstGeom prst="rect">
            <a:avLst/>
          </a:prstGeom>
        </p:spPr>
      </p:pic>
      <p:pic>
        <p:nvPicPr>
          <p:cNvPr id="8" name="Рисунок 7" descr="Снежинка со сплошной заливкой">
            <a:extLst>
              <a:ext uri="{FF2B5EF4-FFF2-40B4-BE49-F238E27FC236}">
                <a16:creationId xmlns:a16="http://schemas.microsoft.com/office/drawing/2014/main" id="{365A4512-443A-6852-9D8A-82B91384D6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8418" y="5310343"/>
            <a:ext cx="589023" cy="58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4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B9433-491B-B2D5-143F-8FD109E68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6700B3-4C7D-4E66-A280-B31B1570C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069" y="1289381"/>
            <a:ext cx="5668653" cy="4723878"/>
          </a:xfrm>
          <a:prstGeom prst="round2Same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D77C7A-A76A-3916-1616-DF65B98D9979}"/>
              </a:ext>
            </a:extLst>
          </p:cNvPr>
          <p:cNvSpPr txBox="1"/>
          <p:nvPr/>
        </p:nvSpPr>
        <p:spPr>
          <a:xfrm>
            <a:off x="9879291" y="475577"/>
            <a:ext cx="154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SLIDEBOX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FAAF119-D0CE-F802-565C-09DD4D1EC4A4}"/>
              </a:ext>
            </a:extLst>
          </p:cNvPr>
          <p:cNvCxnSpPr>
            <a:cxnSpLocks/>
          </p:cNvCxnSpPr>
          <p:nvPr/>
        </p:nvCxnSpPr>
        <p:spPr>
          <a:xfrm>
            <a:off x="9982986" y="870868"/>
            <a:ext cx="2209014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AD1258-1506-FCD8-597B-228A096A7B18}"/>
              </a:ext>
            </a:extLst>
          </p:cNvPr>
          <p:cNvSpPr txBox="1"/>
          <p:nvPr/>
        </p:nvSpPr>
        <p:spPr>
          <a:xfrm>
            <a:off x="770694" y="430549"/>
            <a:ext cx="6910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0DF1FB5-379F-1936-4C21-161EDF58D0AB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0E509BC3-4086-FFED-6CB3-C8C469FAD0A3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6" name="Text Box 2">
              <a:hlinkClick r:id="rId3"/>
              <a:extLst>
                <a:ext uri="{FF2B5EF4-FFF2-40B4-BE49-F238E27FC236}">
                  <a16:creationId xmlns:a16="http://schemas.microsoft.com/office/drawing/2014/main" id="{10D6DB10-D7A1-3120-C93B-AE8A42EF5F3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AC9E0A4F-FBBC-241B-DC8C-CD02E68DFCC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CA72A1A-EC8D-3090-350B-20E1C5C0975B}"/>
              </a:ext>
            </a:extLst>
          </p:cNvPr>
          <p:cNvSpPr txBox="1"/>
          <p:nvPr/>
        </p:nvSpPr>
        <p:spPr>
          <a:xfrm>
            <a:off x="7948745" y="3472763"/>
            <a:ext cx="3111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Разработан специально 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заморозки.</a:t>
            </a:r>
          </a:p>
          <a:p>
            <a:endParaRPr lang="ru-RU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Работает даже 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 температуре до -40 ℃.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321DB1C-F9C5-2557-B600-69D5D54FB8D7}"/>
              </a:ext>
            </a:extLst>
          </p:cNvPr>
          <p:cNvSpPr/>
          <p:nvPr/>
        </p:nvSpPr>
        <p:spPr>
          <a:xfrm>
            <a:off x="7459901" y="2943356"/>
            <a:ext cx="512465" cy="490514"/>
          </a:xfrm>
          <a:prstGeom prst="ellipse">
            <a:avLst/>
          </a:prstGeom>
          <a:solidFill>
            <a:srgbClr val="0B4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615A3C6-3D22-41E3-8665-FC8B8A492F12}"/>
              </a:ext>
            </a:extLst>
          </p:cNvPr>
          <p:cNvCxnSpPr>
            <a:cxnSpLocks/>
          </p:cNvCxnSpPr>
          <p:nvPr/>
        </p:nvCxnSpPr>
        <p:spPr>
          <a:xfrm>
            <a:off x="7972366" y="3188613"/>
            <a:ext cx="14245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3058F23-419E-AEA9-AB32-9C2B25C3EE6F}"/>
              </a:ext>
            </a:extLst>
          </p:cNvPr>
          <p:cNvCxnSpPr>
            <a:cxnSpLocks/>
          </p:cNvCxnSpPr>
          <p:nvPr/>
        </p:nvCxnSpPr>
        <p:spPr>
          <a:xfrm>
            <a:off x="7716133" y="3375393"/>
            <a:ext cx="0" cy="1404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24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CAB9D-4083-3091-CF0A-564933963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80;g299f39dda28_0_121">
            <a:extLst>
              <a:ext uri="{FF2B5EF4-FFF2-40B4-BE49-F238E27FC236}">
                <a16:creationId xmlns:a16="http://schemas.microsoft.com/office/drawing/2014/main" id="{1E03E7AB-C4C7-88F7-3B8F-63F3F5F361EB}"/>
              </a:ext>
            </a:extLst>
          </p:cNvPr>
          <p:cNvSpPr txBox="1"/>
          <p:nvPr/>
        </p:nvSpPr>
        <p:spPr>
          <a:xfrm>
            <a:off x="825737" y="469964"/>
            <a:ext cx="7382092" cy="53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9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394" marR="3758">
              <a:lnSpc>
                <a:spcPct val="106000"/>
              </a:lnSpc>
              <a:buSzPts val="2000"/>
            </a:pPr>
            <a:r>
              <a:rPr lang="ru-RU" sz="3200" b="1" dirty="0">
                <a:solidFill>
                  <a:srgbClr val="004F9D"/>
                </a:solidFill>
                <a:latin typeface="Montserrat ExtraBold" panose="00000900000000000000" pitchFamily="2" charset="-52"/>
                <a:ea typeface="Calibri"/>
                <a:cs typeface="Calibri"/>
                <a:sym typeface="Calibri"/>
              </a:rPr>
              <a:t>КЛЮЧЕВЫЕ ПРЕИМУЩЕСТВА</a:t>
            </a: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AEAA8706-2F81-CA50-3192-5B7696604D3F}"/>
              </a:ext>
            </a:extLst>
          </p:cNvPr>
          <p:cNvSpPr/>
          <p:nvPr/>
        </p:nvSpPr>
        <p:spPr>
          <a:xfrm>
            <a:off x="10512870" y="6341838"/>
            <a:ext cx="836317" cy="176043"/>
          </a:xfrm>
          <a:custGeom>
            <a:avLst/>
            <a:gdLst/>
            <a:ahLst/>
            <a:cxnLst/>
            <a:rect l="l" t="t" r="r" b="b"/>
            <a:pathLst>
              <a:path w="2431415" h="511810">
                <a:moveTo>
                  <a:pt x="2099118" y="393700"/>
                </a:moveTo>
                <a:lnTo>
                  <a:pt x="1901494" y="393700"/>
                </a:lnTo>
                <a:lnTo>
                  <a:pt x="1902599" y="394970"/>
                </a:lnTo>
                <a:lnTo>
                  <a:pt x="1905812" y="394970"/>
                </a:lnTo>
                <a:lnTo>
                  <a:pt x="1906854" y="396240"/>
                </a:lnTo>
                <a:lnTo>
                  <a:pt x="1907882" y="396240"/>
                </a:lnTo>
                <a:lnTo>
                  <a:pt x="1908898" y="397510"/>
                </a:lnTo>
                <a:lnTo>
                  <a:pt x="2127719" y="511810"/>
                </a:lnTo>
                <a:lnTo>
                  <a:pt x="2135695" y="511810"/>
                </a:lnTo>
                <a:lnTo>
                  <a:pt x="2136406" y="510540"/>
                </a:lnTo>
                <a:lnTo>
                  <a:pt x="2137270" y="510540"/>
                </a:lnTo>
                <a:lnTo>
                  <a:pt x="2137841" y="509270"/>
                </a:lnTo>
                <a:lnTo>
                  <a:pt x="2138349" y="509270"/>
                </a:lnTo>
                <a:lnTo>
                  <a:pt x="2138781" y="508000"/>
                </a:lnTo>
                <a:lnTo>
                  <a:pt x="2139022" y="508000"/>
                </a:lnTo>
                <a:lnTo>
                  <a:pt x="2139226" y="506730"/>
                </a:lnTo>
                <a:lnTo>
                  <a:pt x="2139391" y="506730"/>
                </a:lnTo>
                <a:lnTo>
                  <a:pt x="2139569" y="505460"/>
                </a:lnTo>
                <a:lnTo>
                  <a:pt x="2139416" y="501650"/>
                </a:lnTo>
                <a:lnTo>
                  <a:pt x="2139251" y="501650"/>
                </a:lnTo>
                <a:lnTo>
                  <a:pt x="2099118" y="393700"/>
                </a:lnTo>
                <a:close/>
              </a:path>
              <a:path w="2431415" h="511810">
                <a:moveTo>
                  <a:pt x="1634756" y="509270"/>
                </a:moveTo>
                <a:lnTo>
                  <a:pt x="1628533" y="509270"/>
                </a:lnTo>
                <a:lnTo>
                  <a:pt x="1629067" y="510540"/>
                </a:lnTo>
                <a:lnTo>
                  <a:pt x="1634210" y="510540"/>
                </a:lnTo>
                <a:lnTo>
                  <a:pt x="1634756" y="509270"/>
                </a:lnTo>
                <a:close/>
              </a:path>
              <a:path w="2431415" h="511810">
                <a:moveTo>
                  <a:pt x="1953666" y="3810"/>
                </a:moveTo>
                <a:lnTo>
                  <a:pt x="1939747" y="3810"/>
                </a:lnTo>
                <a:lnTo>
                  <a:pt x="1624596" y="497840"/>
                </a:lnTo>
                <a:lnTo>
                  <a:pt x="1624190" y="499110"/>
                </a:lnTo>
                <a:lnTo>
                  <a:pt x="1623783" y="499110"/>
                </a:lnTo>
                <a:lnTo>
                  <a:pt x="1623637" y="500380"/>
                </a:lnTo>
                <a:lnTo>
                  <a:pt x="1623574" y="502920"/>
                </a:lnTo>
                <a:lnTo>
                  <a:pt x="1623656" y="504190"/>
                </a:lnTo>
                <a:lnTo>
                  <a:pt x="1623809" y="504190"/>
                </a:lnTo>
                <a:lnTo>
                  <a:pt x="1623999" y="505460"/>
                </a:lnTo>
                <a:lnTo>
                  <a:pt x="1624355" y="505460"/>
                </a:lnTo>
                <a:lnTo>
                  <a:pt x="1624952" y="506730"/>
                </a:lnTo>
                <a:lnTo>
                  <a:pt x="1625307" y="508000"/>
                </a:lnTo>
                <a:lnTo>
                  <a:pt x="1626323" y="508000"/>
                </a:lnTo>
                <a:lnTo>
                  <a:pt x="1627009" y="509270"/>
                </a:lnTo>
                <a:lnTo>
                  <a:pt x="1635290" y="509270"/>
                </a:lnTo>
                <a:lnTo>
                  <a:pt x="1879333" y="396240"/>
                </a:lnTo>
                <a:lnTo>
                  <a:pt x="1880374" y="396240"/>
                </a:lnTo>
                <a:lnTo>
                  <a:pt x="1881428" y="394970"/>
                </a:lnTo>
                <a:lnTo>
                  <a:pt x="1884667" y="394970"/>
                </a:lnTo>
                <a:lnTo>
                  <a:pt x="1885759" y="393700"/>
                </a:lnTo>
                <a:lnTo>
                  <a:pt x="2099118" y="393700"/>
                </a:lnTo>
                <a:lnTo>
                  <a:pt x="2072678" y="322580"/>
                </a:lnTo>
                <a:lnTo>
                  <a:pt x="2072347" y="321310"/>
                </a:lnTo>
                <a:lnTo>
                  <a:pt x="2072220" y="321310"/>
                </a:lnTo>
                <a:lnTo>
                  <a:pt x="2072005" y="320040"/>
                </a:lnTo>
                <a:lnTo>
                  <a:pt x="2072055" y="314960"/>
                </a:lnTo>
                <a:lnTo>
                  <a:pt x="2072144" y="313690"/>
                </a:lnTo>
                <a:lnTo>
                  <a:pt x="2072589" y="312420"/>
                </a:lnTo>
                <a:lnTo>
                  <a:pt x="2072970" y="311150"/>
                </a:lnTo>
                <a:lnTo>
                  <a:pt x="2073427" y="309880"/>
                </a:lnTo>
                <a:lnTo>
                  <a:pt x="2073681" y="309880"/>
                </a:lnTo>
                <a:lnTo>
                  <a:pt x="2074240" y="308610"/>
                </a:lnTo>
                <a:lnTo>
                  <a:pt x="2074887" y="307340"/>
                </a:lnTo>
                <a:lnTo>
                  <a:pt x="2075586" y="307340"/>
                </a:lnTo>
                <a:lnTo>
                  <a:pt x="2075954" y="306070"/>
                </a:lnTo>
                <a:lnTo>
                  <a:pt x="2076348" y="306070"/>
                </a:lnTo>
                <a:lnTo>
                  <a:pt x="2077161" y="304800"/>
                </a:lnTo>
                <a:lnTo>
                  <a:pt x="2078037" y="304800"/>
                </a:lnTo>
                <a:lnTo>
                  <a:pt x="2078964" y="303530"/>
                </a:lnTo>
                <a:lnTo>
                  <a:pt x="2079942" y="303530"/>
                </a:lnTo>
                <a:lnTo>
                  <a:pt x="2080958" y="302260"/>
                </a:lnTo>
                <a:lnTo>
                  <a:pt x="2427300" y="142240"/>
                </a:lnTo>
                <a:lnTo>
                  <a:pt x="2428265" y="140970"/>
                </a:lnTo>
                <a:lnTo>
                  <a:pt x="2428938" y="140970"/>
                </a:lnTo>
                <a:lnTo>
                  <a:pt x="2429548" y="139700"/>
                </a:lnTo>
                <a:lnTo>
                  <a:pt x="2430081" y="139700"/>
                </a:lnTo>
                <a:lnTo>
                  <a:pt x="2430399" y="138430"/>
                </a:lnTo>
                <a:lnTo>
                  <a:pt x="2430678" y="138430"/>
                </a:lnTo>
                <a:lnTo>
                  <a:pt x="2430919" y="137160"/>
                </a:lnTo>
                <a:lnTo>
                  <a:pt x="2431313" y="137160"/>
                </a:lnTo>
                <a:lnTo>
                  <a:pt x="2431338" y="132080"/>
                </a:lnTo>
                <a:lnTo>
                  <a:pt x="2431186" y="132080"/>
                </a:lnTo>
                <a:lnTo>
                  <a:pt x="2430983" y="130810"/>
                </a:lnTo>
                <a:lnTo>
                  <a:pt x="2430602" y="130810"/>
                </a:lnTo>
                <a:lnTo>
                  <a:pt x="2430322" y="129540"/>
                </a:lnTo>
                <a:lnTo>
                  <a:pt x="2429814" y="129540"/>
                </a:lnTo>
                <a:lnTo>
                  <a:pt x="2429243" y="128270"/>
                </a:lnTo>
                <a:lnTo>
                  <a:pt x="2428608" y="128270"/>
                </a:lnTo>
                <a:lnTo>
                  <a:pt x="2427668" y="127000"/>
                </a:lnTo>
                <a:lnTo>
                  <a:pt x="2426106" y="127000"/>
                </a:lnTo>
                <a:lnTo>
                  <a:pt x="2424988" y="125730"/>
                </a:lnTo>
                <a:lnTo>
                  <a:pt x="2005863" y="125730"/>
                </a:lnTo>
                <a:lnTo>
                  <a:pt x="2004771" y="124460"/>
                </a:lnTo>
                <a:lnTo>
                  <a:pt x="2003196" y="124460"/>
                </a:lnTo>
                <a:lnTo>
                  <a:pt x="2002688" y="123190"/>
                </a:lnTo>
                <a:lnTo>
                  <a:pt x="2001697" y="123190"/>
                </a:lnTo>
                <a:lnTo>
                  <a:pt x="2000758" y="121920"/>
                </a:lnTo>
                <a:lnTo>
                  <a:pt x="1999449" y="121920"/>
                </a:lnTo>
                <a:lnTo>
                  <a:pt x="1998637" y="120650"/>
                </a:lnTo>
                <a:lnTo>
                  <a:pt x="1998256" y="120650"/>
                </a:lnTo>
                <a:lnTo>
                  <a:pt x="1997202" y="118110"/>
                </a:lnTo>
                <a:lnTo>
                  <a:pt x="1996884" y="118110"/>
                </a:lnTo>
                <a:lnTo>
                  <a:pt x="1996300" y="116840"/>
                </a:lnTo>
                <a:lnTo>
                  <a:pt x="1996033" y="116840"/>
                </a:lnTo>
                <a:lnTo>
                  <a:pt x="1954593" y="5080"/>
                </a:lnTo>
                <a:lnTo>
                  <a:pt x="1954250" y="5080"/>
                </a:lnTo>
                <a:lnTo>
                  <a:pt x="1953666" y="3810"/>
                </a:lnTo>
                <a:close/>
              </a:path>
              <a:path w="2431415" h="511810">
                <a:moveTo>
                  <a:pt x="444957" y="502920"/>
                </a:moveTo>
                <a:lnTo>
                  <a:pt x="45097" y="502920"/>
                </a:lnTo>
                <a:lnTo>
                  <a:pt x="48336" y="504190"/>
                </a:lnTo>
                <a:lnTo>
                  <a:pt x="444957" y="502920"/>
                </a:lnTo>
                <a:close/>
              </a:path>
              <a:path w="2431415" h="511810">
                <a:moveTo>
                  <a:pt x="615670" y="502920"/>
                </a:moveTo>
                <a:lnTo>
                  <a:pt x="520611" y="502920"/>
                </a:lnTo>
                <a:lnTo>
                  <a:pt x="521271" y="504190"/>
                </a:lnTo>
                <a:lnTo>
                  <a:pt x="612216" y="504190"/>
                </a:lnTo>
                <a:lnTo>
                  <a:pt x="615670" y="502920"/>
                </a:lnTo>
                <a:close/>
              </a:path>
              <a:path w="2431415" h="511810">
                <a:moveTo>
                  <a:pt x="1552511" y="502920"/>
                </a:moveTo>
                <a:lnTo>
                  <a:pt x="1152918" y="502920"/>
                </a:lnTo>
                <a:lnTo>
                  <a:pt x="1154645" y="504190"/>
                </a:lnTo>
                <a:lnTo>
                  <a:pt x="1552511" y="502920"/>
                </a:lnTo>
                <a:close/>
              </a:path>
              <a:path w="2431415" h="511810">
                <a:moveTo>
                  <a:pt x="451078" y="501650"/>
                </a:moveTo>
                <a:lnTo>
                  <a:pt x="36956" y="501650"/>
                </a:lnTo>
                <a:lnTo>
                  <a:pt x="38569" y="502920"/>
                </a:lnTo>
                <a:lnTo>
                  <a:pt x="449046" y="502920"/>
                </a:lnTo>
                <a:lnTo>
                  <a:pt x="451078" y="501650"/>
                </a:lnTo>
                <a:close/>
              </a:path>
              <a:path w="2431415" h="511810">
                <a:moveTo>
                  <a:pt x="625970" y="501650"/>
                </a:moveTo>
                <a:lnTo>
                  <a:pt x="518426" y="501650"/>
                </a:lnTo>
                <a:lnTo>
                  <a:pt x="518934" y="502920"/>
                </a:lnTo>
                <a:lnTo>
                  <a:pt x="622554" y="502920"/>
                </a:lnTo>
                <a:lnTo>
                  <a:pt x="625970" y="501650"/>
                </a:lnTo>
                <a:close/>
              </a:path>
              <a:path w="2431415" h="511810">
                <a:moveTo>
                  <a:pt x="1559280" y="501650"/>
                </a:moveTo>
                <a:lnTo>
                  <a:pt x="1146124" y="501650"/>
                </a:lnTo>
                <a:lnTo>
                  <a:pt x="1147813" y="502920"/>
                </a:lnTo>
                <a:lnTo>
                  <a:pt x="1558175" y="502920"/>
                </a:lnTo>
                <a:lnTo>
                  <a:pt x="1559280" y="501650"/>
                </a:lnTo>
                <a:close/>
              </a:path>
              <a:path w="2431415" h="511810">
                <a:moveTo>
                  <a:pt x="454063" y="500380"/>
                </a:moveTo>
                <a:lnTo>
                  <a:pt x="33718" y="500380"/>
                </a:lnTo>
                <a:lnTo>
                  <a:pt x="35331" y="501650"/>
                </a:lnTo>
                <a:lnTo>
                  <a:pt x="453072" y="501650"/>
                </a:lnTo>
                <a:lnTo>
                  <a:pt x="454063" y="500380"/>
                </a:lnTo>
                <a:close/>
              </a:path>
              <a:path w="2431415" h="511810">
                <a:moveTo>
                  <a:pt x="632752" y="500380"/>
                </a:moveTo>
                <a:lnTo>
                  <a:pt x="517461" y="500380"/>
                </a:lnTo>
                <a:lnTo>
                  <a:pt x="517613" y="501650"/>
                </a:lnTo>
                <a:lnTo>
                  <a:pt x="629373" y="501650"/>
                </a:lnTo>
                <a:lnTo>
                  <a:pt x="632752" y="500380"/>
                </a:lnTo>
                <a:close/>
              </a:path>
              <a:path w="2431415" h="511810">
                <a:moveTo>
                  <a:pt x="1562506" y="500380"/>
                </a:moveTo>
                <a:lnTo>
                  <a:pt x="1141171" y="500380"/>
                </a:lnTo>
                <a:lnTo>
                  <a:pt x="1142796" y="501650"/>
                </a:lnTo>
                <a:lnTo>
                  <a:pt x="1561439" y="501650"/>
                </a:lnTo>
                <a:lnTo>
                  <a:pt x="1562506" y="500380"/>
                </a:lnTo>
                <a:close/>
              </a:path>
              <a:path w="2431415" h="511810">
                <a:moveTo>
                  <a:pt x="755510" y="11430"/>
                </a:moveTo>
                <a:lnTo>
                  <a:pt x="302361" y="11430"/>
                </a:lnTo>
                <a:lnTo>
                  <a:pt x="293319" y="15240"/>
                </a:lnTo>
                <a:lnTo>
                  <a:pt x="287451" y="17780"/>
                </a:lnTo>
                <a:lnTo>
                  <a:pt x="281736" y="20320"/>
                </a:lnTo>
                <a:lnTo>
                  <a:pt x="278942" y="21590"/>
                </a:lnTo>
                <a:lnTo>
                  <a:pt x="276212" y="24130"/>
                </a:lnTo>
                <a:lnTo>
                  <a:pt x="270929" y="26670"/>
                </a:lnTo>
                <a:lnTo>
                  <a:pt x="268389" y="29210"/>
                </a:lnTo>
                <a:lnTo>
                  <a:pt x="265912" y="31750"/>
                </a:lnTo>
                <a:lnTo>
                  <a:pt x="263499" y="33020"/>
                </a:lnTo>
                <a:lnTo>
                  <a:pt x="261162" y="35560"/>
                </a:lnTo>
                <a:lnTo>
                  <a:pt x="258914" y="38100"/>
                </a:lnTo>
                <a:lnTo>
                  <a:pt x="256743" y="39370"/>
                </a:lnTo>
                <a:lnTo>
                  <a:pt x="7746" y="426720"/>
                </a:lnTo>
                <a:lnTo>
                  <a:pt x="6096" y="429260"/>
                </a:lnTo>
                <a:lnTo>
                  <a:pt x="5334" y="430530"/>
                </a:lnTo>
                <a:lnTo>
                  <a:pt x="4622" y="431800"/>
                </a:lnTo>
                <a:lnTo>
                  <a:pt x="3937" y="434340"/>
                </a:lnTo>
                <a:lnTo>
                  <a:pt x="3314" y="435610"/>
                </a:lnTo>
                <a:lnTo>
                  <a:pt x="2730" y="436880"/>
                </a:lnTo>
                <a:lnTo>
                  <a:pt x="2197" y="438150"/>
                </a:lnTo>
                <a:lnTo>
                  <a:pt x="1714" y="440690"/>
                </a:lnTo>
                <a:lnTo>
                  <a:pt x="1295" y="441960"/>
                </a:lnTo>
                <a:lnTo>
                  <a:pt x="914" y="443230"/>
                </a:lnTo>
                <a:lnTo>
                  <a:pt x="596" y="445770"/>
                </a:lnTo>
                <a:lnTo>
                  <a:pt x="342" y="447040"/>
                </a:lnTo>
                <a:lnTo>
                  <a:pt x="139" y="448310"/>
                </a:lnTo>
                <a:lnTo>
                  <a:pt x="63" y="449580"/>
                </a:lnTo>
                <a:lnTo>
                  <a:pt x="0" y="457200"/>
                </a:lnTo>
                <a:lnTo>
                  <a:pt x="139" y="458470"/>
                </a:lnTo>
                <a:lnTo>
                  <a:pt x="342" y="461010"/>
                </a:lnTo>
                <a:lnTo>
                  <a:pt x="609" y="462280"/>
                </a:lnTo>
                <a:lnTo>
                  <a:pt x="927" y="463550"/>
                </a:lnTo>
                <a:lnTo>
                  <a:pt x="1295" y="466090"/>
                </a:lnTo>
                <a:lnTo>
                  <a:pt x="1727" y="467360"/>
                </a:lnTo>
                <a:lnTo>
                  <a:pt x="2197" y="468630"/>
                </a:lnTo>
                <a:lnTo>
                  <a:pt x="2730" y="469900"/>
                </a:lnTo>
                <a:lnTo>
                  <a:pt x="3302" y="472440"/>
                </a:lnTo>
                <a:lnTo>
                  <a:pt x="10502" y="483870"/>
                </a:lnTo>
                <a:lnTo>
                  <a:pt x="11556" y="486410"/>
                </a:lnTo>
                <a:lnTo>
                  <a:pt x="12649" y="486410"/>
                </a:lnTo>
                <a:lnTo>
                  <a:pt x="13792" y="487680"/>
                </a:lnTo>
                <a:lnTo>
                  <a:pt x="14973" y="488950"/>
                </a:lnTo>
                <a:lnTo>
                  <a:pt x="16205" y="490220"/>
                </a:lnTo>
                <a:lnTo>
                  <a:pt x="17475" y="491490"/>
                </a:lnTo>
                <a:lnTo>
                  <a:pt x="18796" y="492760"/>
                </a:lnTo>
                <a:lnTo>
                  <a:pt x="21539" y="495300"/>
                </a:lnTo>
                <a:lnTo>
                  <a:pt x="22974" y="495300"/>
                </a:lnTo>
                <a:lnTo>
                  <a:pt x="25920" y="497840"/>
                </a:lnTo>
                <a:lnTo>
                  <a:pt x="27431" y="497840"/>
                </a:lnTo>
                <a:lnTo>
                  <a:pt x="30543" y="500380"/>
                </a:lnTo>
                <a:lnTo>
                  <a:pt x="455993" y="500380"/>
                </a:lnTo>
                <a:lnTo>
                  <a:pt x="456933" y="499110"/>
                </a:lnTo>
                <a:lnTo>
                  <a:pt x="458787" y="499110"/>
                </a:lnTo>
                <a:lnTo>
                  <a:pt x="460540" y="497840"/>
                </a:lnTo>
                <a:lnTo>
                  <a:pt x="461391" y="496570"/>
                </a:lnTo>
                <a:lnTo>
                  <a:pt x="462216" y="496570"/>
                </a:lnTo>
                <a:lnTo>
                  <a:pt x="463016" y="495300"/>
                </a:lnTo>
                <a:lnTo>
                  <a:pt x="464553" y="494030"/>
                </a:lnTo>
                <a:lnTo>
                  <a:pt x="465277" y="492760"/>
                </a:lnTo>
                <a:lnTo>
                  <a:pt x="465975" y="492760"/>
                </a:lnTo>
                <a:lnTo>
                  <a:pt x="467283" y="490220"/>
                </a:lnTo>
                <a:lnTo>
                  <a:pt x="467893" y="490220"/>
                </a:lnTo>
                <a:lnTo>
                  <a:pt x="469036" y="487680"/>
                </a:lnTo>
                <a:lnTo>
                  <a:pt x="533107" y="387350"/>
                </a:lnTo>
                <a:lnTo>
                  <a:pt x="533438" y="387350"/>
                </a:lnTo>
                <a:lnTo>
                  <a:pt x="533730" y="386080"/>
                </a:lnTo>
                <a:lnTo>
                  <a:pt x="533857" y="386080"/>
                </a:lnTo>
                <a:lnTo>
                  <a:pt x="533717" y="383540"/>
                </a:lnTo>
                <a:lnTo>
                  <a:pt x="533438" y="383540"/>
                </a:lnTo>
                <a:lnTo>
                  <a:pt x="533107" y="382270"/>
                </a:lnTo>
                <a:lnTo>
                  <a:pt x="532587" y="382270"/>
                </a:lnTo>
                <a:lnTo>
                  <a:pt x="532345" y="381000"/>
                </a:lnTo>
                <a:lnTo>
                  <a:pt x="530123" y="381000"/>
                </a:lnTo>
                <a:lnTo>
                  <a:pt x="529272" y="379730"/>
                </a:lnTo>
                <a:lnTo>
                  <a:pt x="190601" y="379730"/>
                </a:lnTo>
                <a:lnTo>
                  <a:pt x="190055" y="378460"/>
                </a:lnTo>
                <a:lnTo>
                  <a:pt x="189369" y="378460"/>
                </a:lnTo>
                <a:lnTo>
                  <a:pt x="189001" y="377190"/>
                </a:lnTo>
                <a:lnTo>
                  <a:pt x="188658" y="377190"/>
                </a:lnTo>
                <a:lnTo>
                  <a:pt x="188518" y="375920"/>
                </a:lnTo>
                <a:lnTo>
                  <a:pt x="188391" y="375920"/>
                </a:lnTo>
                <a:lnTo>
                  <a:pt x="188709" y="373380"/>
                </a:lnTo>
                <a:lnTo>
                  <a:pt x="188912" y="373380"/>
                </a:lnTo>
                <a:lnTo>
                  <a:pt x="189166" y="372110"/>
                </a:lnTo>
                <a:lnTo>
                  <a:pt x="228866" y="309880"/>
                </a:lnTo>
                <a:lnTo>
                  <a:pt x="229958" y="309880"/>
                </a:lnTo>
                <a:lnTo>
                  <a:pt x="230543" y="308610"/>
                </a:lnTo>
                <a:lnTo>
                  <a:pt x="582777" y="308610"/>
                </a:lnTo>
                <a:lnTo>
                  <a:pt x="583552" y="307340"/>
                </a:lnTo>
                <a:lnTo>
                  <a:pt x="584758" y="307340"/>
                </a:lnTo>
                <a:lnTo>
                  <a:pt x="584974" y="306070"/>
                </a:lnTo>
                <a:lnTo>
                  <a:pt x="585279" y="306070"/>
                </a:lnTo>
                <a:lnTo>
                  <a:pt x="642531" y="215900"/>
                </a:lnTo>
                <a:lnTo>
                  <a:pt x="642975" y="215900"/>
                </a:lnTo>
                <a:lnTo>
                  <a:pt x="643102" y="214630"/>
                </a:lnTo>
                <a:lnTo>
                  <a:pt x="642810" y="212090"/>
                </a:lnTo>
                <a:lnTo>
                  <a:pt x="642531" y="212090"/>
                </a:lnTo>
                <a:lnTo>
                  <a:pt x="642353" y="210820"/>
                </a:lnTo>
                <a:lnTo>
                  <a:pt x="641718" y="210820"/>
                </a:lnTo>
                <a:lnTo>
                  <a:pt x="641197" y="209550"/>
                </a:lnTo>
                <a:lnTo>
                  <a:pt x="301396" y="209550"/>
                </a:lnTo>
                <a:lnTo>
                  <a:pt x="300913" y="208280"/>
                </a:lnTo>
                <a:lnTo>
                  <a:pt x="299173" y="208280"/>
                </a:lnTo>
                <a:lnTo>
                  <a:pt x="298932" y="207010"/>
                </a:lnTo>
                <a:lnTo>
                  <a:pt x="298323" y="207010"/>
                </a:lnTo>
                <a:lnTo>
                  <a:pt x="298018" y="205740"/>
                </a:lnTo>
                <a:lnTo>
                  <a:pt x="297764" y="205740"/>
                </a:lnTo>
                <a:lnTo>
                  <a:pt x="297891" y="203200"/>
                </a:lnTo>
                <a:lnTo>
                  <a:pt x="298157" y="201930"/>
                </a:lnTo>
                <a:lnTo>
                  <a:pt x="298411" y="201930"/>
                </a:lnTo>
                <a:lnTo>
                  <a:pt x="339712" y="137160"/>
                </a:lnTo>
                <a:lnTo>
                  <a:pt x="340156" y="135890"/>
                </a:lnTo>
                <a:lnTo>
                  <a:pt x="341541" y="135890"/>
                </a:lnTo>
                <a:lnTo>
                  <a:pt x="342011" y="134620"/>
                </a:lnTo>
                <a:lnTo>
                  <a:pt x="694397" y="134620"/>
                </a:lnTo>
                <a:lnTo>
                  <a:pt x="694969" y="133350"/>
                </a:lnTo>
                <a:lnTo>
                  <a:pt x="695706" y="133350"/>
                </a:lnTo>
                <a:lnTo>
                  <a:pt x="696112" y="132080"/>
                </a:lnTo>
                <a:lnTo>
                  <a:pt x="759472" y="33020"/>
                </a:lnTo>
                <a:lnTo>
                  <a:pt x="759993" y="31750"/>
                </a:lnTo>
                <a:lnTo>
                  <a:pt x="760463" y="31750"/>
                </a:lnTo>
                <a:lnTo>
                  <a:pt x="760869" y="30480"/>
                </a:lnTo>
                <a:lnTo>
                  <a:pt x="761047" y="29210"/>
                </a:lnTo>
                <a:lnTo>
                  <a:pt x="761339" y="29210"/>
                </a:lnTo>
                <a:lnTo>
                  <a:pt x="761466" y="27940"/>
                </a:lnTo>
                <a:lnTo>
                  <a:pt x="761657" y="26670"/>
                </a:lnTo>
                <a:lnTo>
                  <a:pt x="761657" y="22860"/>
                </a:lnTo>
                <a:lnTo>
                  <a:pt x="761466" y="21590"/>
                </a:lnTo>
                <a:lnTo>
                  <a:pt x="761199" y="20320"/>
                </a:lnTo>
                <a:lnTo>
                  <a:pt x="760869" y="19050"/>
                </a:lnTo>
                <a:lnTo>
                  <a:pt x="760247" y="17780"/>
                </a:lnTo>
                <a:lnTo>
                  <a:pt x="759764" y="16510"/>
                </a:lnTo>
                <a:lnTo>
                  <a:pt x="759218" y="15240"/>
                </a:lnTo>
                <a:lnTo>
                  <a:pt x="758609" y="15240"/>
                </a:lnTo>
                <a:lnTo>
                  <a:pt x="757923" y="13970"/>
                </a:lnTo>
                <a:lnTo>
                  <a:pt x="757186" y="12700"/>
                </a:lnTo>
                <a:lnTo>
                  <a:pt x="756373" y="12700"/>
                </a:lnTo>
                <a:lnTo>
                  <a:pt x="755510" y="11430"/>
                </a:lnTo>
                <a:close/>
              </a:path>
              <a:path w="2431415" h="511810">
                <a:moveTo>
                  <a:pt x="1310068" y="11430"/>
                </a:moveTo>
                <a:lnTo>
                  <a:pt x="856830" y="11430"/>
                </a:lnTo>
                <a:lnTo>
                  <a:pt x="843813" y="16510"/>
                </a:lnTo>
                <a:lnTo>
                  <a:pt x="837577" y="19050"/>
                </a:lnTo>
                <a:lnTo>
                  <a:pt x="834542" y="21590"/>
                </a:lnTo>
                <a:lnTo>
                  <a:pt x="831557" y="22860"/>
                </a:lnTo>
                <a:lnTo>
                  <a:pt x="828649" y="25400"/>
                </a:lnTo>
                <a:lnTo>
                  <a:pt x="825804" y="26670"/>
                </a:lnTo>
                <a:lnTo>
                  <a:pt x="823023" y="29210"/>
                </a:lnTo>
                <a:lnTo>
                  <a:pt x="799782" y="54610"/>
                </a:lnTo>
                <a:lnTo>
                  <a:pt x="517779" y="496570"/>
                </a:lnTo>
                <a:lnTo>
                  <a:pt x="517258" y="496570"/>
                </a:lnTo>
                <a:lnTo>
                  <a:pt x="517194" y="499110"/>
                </a:lnTo>
                <a:lnTo>
                  <a:pt x="517271" y="500380"/>
                </a:lnTo>
                <a:lnTo>
                  <a:pt x="636092" y="500380"/>
                </a:lnTo>
                <a:lnTo>
                  <a:pt x="649109" y="495300"/>
                </a:lnTo>
                <a:lnTo>
                  <a:pt x="655345" y="492760"/>
                </a:lnTo>
                <a:lnTo>
                  <a:pt x="658380" y="490220"/>
                </a:lnTo>
                <a:lnTo>
                  <a:pt x="661352" y="488950"/>
                </a:lnTo>
                <a:lnTo>
                  <a:pt x="664273" y="486410"/>
                </a:lnTo>
                <a:lnTo>
                  <a:pt x="667118" y="485140"/>
                </a:lnTo>
                <a:lnTo>
                  <a:pt x="669899" y="482600"/>
                </a:lnTo>
                <a:lnTo>
                  <a:pt x="691235" y="459740"/>
                </a:lnTo>
                <a:lnTo>
                  <a:pt x="693140" y="457200"/>
                </a:lnTo>
                <a:lnTo>
                  <a:pt x="897813" y="137160"/>
                </a:lnTo>
                <a:lnTo>
                  <a:pt x="898258" y="135890"/>
                </a:lnTo>
                <a:lnTo>
                  <a:pt x="899642" y="135890"/>
                </a:lnTo>
                <a:lnTo>
                  <a:pt x="900125" y="134620"/>
                </a:lnTo>
                <a:lnTo>
                  <a:pt x="1249011" y="134620"/>
                </a:lnTo>
                <a:lnTo>
                  <a:pt x="1313815" y="33020"/>
                </a:lnTo>
                <a:lnTo>
                  <a:pt x="1314361" y="31750"/>
                </a:lnTo>
                <a:lnTo>
                  <a:pt x="1314615" y="31750"/>
                </a:lnTo>
                <a:lnTo>
                  <a:pt x="1315059" y="30480"/>
                </a:lnTo>
                <a:lnTo>
                  <a:pt x="1315427" y="29210"/>
                </a:lnTo>
                <a:lnTo>
                  <a:pt x="1315720" y="27940"/>
                </a:lnTo>
                <a:lnTo>
                  <a:pt x="1315935" y="26670"/>
                </a:lnTo>
                <a:lnTo>
                  <a:pt x="1316075" y="26670"/>
                </a:lnTo>
                <a:lnTo>
                  <a:pt x="1315923" y="21590"/>
                </a:lnTo>
                <a:lnTo>
                  <a:pt x="1315707" y="21590"/>
                </a:lnTo>
                <a:lnTo>
                  <a:pt x="1315415" y="20320"/>
                </a:lnTo>
                <a:lnTo>
                  <a:pt x="1315046" y="19050"/>
                </a:lnTo>
                <a:lnTo>
                  <a:pt x="1314602" y="17780"/>
                </a:lnTo>
                <a:lnTo>
                  <a:pt x="1314081" y="16510"/>
                </a:lnTo>
                <a:lnTo>
                  <a:pt x="1313497" y="15240"/>
                </a:lnTo>
                <a:lnTo>
                  <a:pt x="1312837" y="15240"/>
                </a:lnTo>
                <a:lnTo>
                  <a:pt x="1312113" y="13970"/>
                </a:lnTo>
                <a:lnTo>
                  <a:pt x="1311338" y="12700"/>
                </a:lnTo>
                <a:lnTo>
                  <a:pt x="1310932" y="12700"/>
                </a:lnTo>
                <a:lnTo>
                  <a:pt x="1310068" y="11430"/>
                </a:lnTo>
                <a:close/>
              </a:path>
              <a:path w="2431415" h="511810">
                <a:moveTo>
                  <a:pt x="1565605" y="499110"/>
                </a:moveTo>
                <a:lnTo>
                  <a:pt x="1137958" y="499110"/>
                </a:lnTo>
                <a:lnTo>
                  <a:pt x="1139545" y="500380"/>
                </a:lnTo>
                <a:lnTo>
                  <a:pt x="1564589" y="500380"/>
                </a:lnTo>
                <a:lnTo>
                  <a:pt x="1565605" y="499110"/>
                </a:lnTo>
                <a:close/>
              </a:path>
              <a:path w="2431415" h="511810">
                <a:moveTo>
                  <a:pt x="1569440" y="496570"/>
                </a:moveTo>
                <a:lnTo>
                  <a:pt x="1133335" y="496570"/>
                </a:lnTo>
                <a:lnTo>
                  <a:pt x="1136396" y="499110"/>
                </a:lnTo>
                <a:lnTo>
                  <a:pt x="1566595" y="499110"/>
                </a:lnTo>
                <a:lnTo>
                  <a:pt x="1567561" y="497840"/>
                </a:lnTo>
                <a:lnTo>
                  <a:pt x="1568513" y="497840"/>
                </a:lnTo>
                <a:lnTo>
                  <a:pt x="1569440" y="496570"/>
                </a:lnTo>
                <a:close/>
              </a:path>
              <a:path w="2431415" h="511810">
                <a:moveTo>
                  <a:pt x="1863458" y="11430"/>
                </a:moveTo>
                <a:lnTo>
                  <a:pt x="1410665" y="11430"/>
                </a:lnTo>
                <a:lnTo>
                  <a:pt x="1397647" y="16510"/>
                </a:lnTo>
                <a:lnTo>
                  <a:pt x="1391412" y="19050"/>
                </a:lnTo>
                <a:lnTo>
                  <a:pt x="1388376" y="21590"/>
                </a:lnTo>
                <a:lnTo>
                  <a:pt x="1385404" y="22860"/>
                </a:lnTo>
                <a:lnTo>
                  <a:pt x="1382496" y="25400"/>
                </a:lnTo>
                <a:lnTo>
                  <a:pt x="1379639" y="26670"/>
                </a:lnTo>
                <a:lnTo>
                  <a:pt x="1376870" y="29210"/>
                </a:lnTo>
                <a:lnTo>
                  <a:pt x="1353616" y="54610"/>
                </a:lnTo>
                <a:lnTo>
                  <a:pt x="1115898" y="426720"/>
                </a:lnTo>
                <a:lnTo>
                  <a:pt x="1114996" y="427990"/>
                </a:lnTo>
                <a:lnTo>
                  <a:pt x="1114145" y="429260"/>
                </a:lnTo>
                <a:lnTo>
                  <a:pt x="1113345" y="431800"/>
                </a:lnTo>
                <a:lnTo>
                  <a:pt x="1112596" y="433070"/>
                </a:lnTo>
                <a:lnTo>
                  <a:pt x="1111897" y="434340"/>
                </a:lnTo>
                <a:lnTo>
                  <a:pt x="1111262" y="435610"/>
                </a:lnTo>
                <a:lnTo>
                  <a:pt x="1110678" y="438150"/>
                </a:lnTo>
                <a:lnTo>
                  <a:pt x="1110157" y="439420"/>
                </a:lnTo>
                <a:lnTo>
                  <a:pt x="1109687" y="440690"/>
                </a:lnTo>
                <a:lnTo>
                  <a:pt x="1109281" y="441960"/>
                </a:lnTo>
                <a:lnTo>
                  <a:pt x="1108925" y="444500"/>
                </a:lnTo>
                <a:lnTo>
                  <a:pt x="1108633" y="445770"/>
                </a:lnTo>
                <a:lnTo>
                  <a:pt x="1108392" y="447040"/>
                </a:lnTo>
                <a:lnTo>
                  <a:pt x="1108214" y="449580"/>
                </a:lnTo>
                <a:lnTo>
                  <a:pt x="1108163" y="457200"/>
                </a:lnTo>
                <a:lnTo>
                  <a:pt x="1108227" y="458470"/>
                </a:lnTo>
                <a:lnTo>
                  <a:pt x="1108405" y="459740"/>
                </a:lnTo>
                <a:lnTo>
                  <a:pt x="1108646" y="461010"/>
                </a:lnTo>
                <a:lnTo>
                  <a:pt x="1108938" y="463550"/>
                </a:lnTo>
                <a:lnTo>
                  <a:pt x="1109294" y="464820"/>
                </a:lnTo>
                <a:lnTo>
                  <a:pt x="1109713" y="466090"/>
                </a:lnTo>
                <a:lnTo>
                  <a:pt x="1110195" y="468630"/>
                </a:lnTo>
                <a:lnTo>
                  <a:pt x="1110716" y="469900"/>
                </a:lnTo>
                <a:lnTo>
                  <a:pt x="1111300" y="471170"/>
                </a:lnTo>
                <a:lnTo>
                  <a:pt x="1111948" y="472440"/>
                </a:lnTo>
                <a:lnTo>
                  <a:pt x="1112647" y="474980"/>
                </a:lnTo>
                <a:lnTo>
                  <a:pt x="1113383" y="476250"/>
                </a:lnTo>
                <a:lnTo>
                  <a:pt x="1114196" y="477520"/>
                </a:lnTo>
                <a:lnTo>
                  <a:pt x="1115047" y="478790"/>
                </a:lnTo>
                <a:lnTo>
                  <a:pt x="1115961" y="480060"/>
                </a:lnTo>
                <a:lnTo>
                  <a:pt x="1116914" y="482600"/>
                </a:lnTo>
                <a:lnTo>
                  <a:pt x="1126236" y="492760"/>
                </a:lnTo>
                <a:lnTo>
                  <a:pt x="1127582" y="492760"/>
                </a:lnTo>
                <a:lnTo>
                  <a:pt x="1128966" y="494030"/>
                </a:lnTo>
                <a:lnTo>
                  <a:pt x="1131849" y="496570"/>
                </a:lnTo>
                <a:lnTo>
                  <a:pt x="1570342" y="496570"/>
                </a:lnTo>
                <a:lnTo>
                  <a:pt x="1572069" y="494030"/>
                </a:lnTo>
                <a:lnTo>
                  <a:pt x="1572882" y="494030"/>
                </a:lnTo>
                <a:lnTo>
                  <a:pt x="1573682" y="492760"/>
                </a:lnTo>
                <a:lnTo>
                  <a:pt x="1574444" y="491490"/>
                </a:lnTo>
                <a:lnTo>
                  <a:pt x="1575181" y="491490"/>
                </a:lnTo>
                <a:lnTo>
                  <a:pt x="1576552" y="488950"/>
                </a:lnTo>
                <a:lnTo>
                  <a:pt x="1577187" y="487680"/>
                </a:lnTo>
                <a:lnTo>
                  <a:pt x="1646113" y="379730"/>
                </a:lnTo>
                <a:lnTo>
                  <a:pt x="1299349" y="379730"/>
                </a:lnTo>
                <a:lnTo>
                  <a:pt x="1298854" y="378460"/>
                </a:lnTo>
                <a:lnTo>
                  <a:pt x="1298422" y="378460"/>
                </a:lnTo>
                <a:lnTo>
                  <a:pt x="1298079" y="377190"/>
                </a:lnTo>
                <a:lnTo>
                  <a:pt x="1297762" y="377190"/>
                </a:lnTo>
                <a:lnTo>
                  <a:pt x="1297635" y="375920"/>
                </a:lnTo>
                <a:lnTo>
                  <a:pt x="1297762" y="373380"/>
                </a:lnTo>
                <a:lnTo>
                  <a:pt x="1298232" y="373380"/>
                </a:lnTo>
                <a:lnTo>
                  <a:pt x="1448866" y="137160"/>
                </a:lnTo>
                <a:lnTo>
                  <a:pt x="1449311" y="135890"/>
                </a:lnTo>
                <a:lnTo>
                  <a:pt x="1450695" y="135890"/>
                </a:lnTo>
                <a:lnTo>
                  <a:pt x="1451178" y="134620"/>
                </a:lnTo>
                <a:lnTo>
                  <a:pt x="1802549" y="134620"/>
                </a:lnTo>
                <a:lnTo>
                  <a:pt x="1803120" y="133350"/>
                </a:lnTo>
                <a:lnTo>
                  <a:pt x="1803755" y="133350"/>
                </a:lnTo>
                <a:lnTo>
                  <a:pt x="1804276" y="132080"/>
                </a:lnTo>
                <a:lnTo>
                  <a:pt x="1867357" y="34290"/>
                </a:lnTo>
                <a:lnTo>
                  <a:pt x="1867941" y="33020"/>
                </a:lnTo>
                <a:lnTo>
                  <a:pt x="1868449" y="31750"/>
                </a:lnTo>
                <a:lnTo>
                  <a:pt x="1868893" y="30480"/>
                </a:lnTo>
                <a:lnTo>
                  <a:pt x="1869262" y="29210"/>
                </a:lnTo>
                <a:lnTo>
                  <a:pt x="1869427" y="29210"/>
                </a:lnTo>
                <a:lnTo>
                  <a:pt x="1869681" y="27940"/>
                </a:lnTo>
                <a:lnTo>
                  <a:pt x="1869859" y="26670"/>
                </a:lnTo>
                <a:lnTo>
                  <a:pt x="1869668" y="21590"/>
                </a:lnTo>
                <a:lnTo>
                  <a:pt x="1869414" y="20320"/>
                </a:lnTo>
                <a:lnTo>
                  <a:pt x="1869071" y="19050"/>
                </a:lnTo>
                <a:lnTo>
                  <a:pt x="1868881" y="19050"/>
                </a:lnTo>
                <a:lnTo>
                  <a:pt x="1868436" y="17780"/>
                </a:lnTo>
                <a:lnTo>
                  <a:pt x="1867916" y="16510"/>
                </a:lnTo>
                <a:lnTo>
                  <a:pt x="1867331" y="15240"/>
                </a:lnTo>
                <a:lnTo>
                  <a:pt x="1867014" y="15240"/>
                </a:lnTo>
                <a:lnTo>
                  <a:pt x="1866328" y="13970"/>
                </a:lnTo>
                <a:lnTo>
                  <a:pt x="1865960" y="13970"/>
                </a:lnTo>
                <a:lnTo>
                  <a:pt x="1864766" y="12700"/>
                </a:lnTo>
                <a:lnTo>
                  <a:pt x="1864347" y="12700"/>
                </a:lnTo>
                <a:lnTo>
                  <a:pt x="1863458" y="11430"/>
                </a:lnTo>
                <a:close/>
              </a:path>
              <a:path w="2431415" h="511810">
                <a:moveTo>
                  <a:pt x="1047432" y="433070"/>
                </a:moveTo>
                <a:lnTo>
                  <a:pt x="787857" y="433070"/>
                </a:lnTo>
                <a:lnTo>
                  <a:pt x="788454" y="434340"/>
                </a:lnTo>
                <a:lnTo>
                  <a:pt x="1046302" y="434340"/>
                </a:lnTo>
                <a:lnTo>
                  <a:pt x="1047432" y="433070"/>
                </a:lnTo>
                <a:close/>
              </a:path>
              <a:path w="2431415" h="511810">
                <a:moveTo>
                  <a:pt x="1058887" y="427990"/>
                </a:moveTo>
                <a:lnTo>
                  <a:pt x="785812" y="427990"/>
                </a:lnTo>
                <a:lnTo>
                  <a:pt x="785660" y="429260"/>
                </a:lnTo>
                <a:lnTo>
                  <a:pt x="785964" y="431800"/>
                </a:lnTo>
                <a:lnTo>
                  <a:pt x="786257" y="431800"/>
                </a:lnTo>
                <a:lnTo>
                  <a:pt x="786625" y="433070"/>
                </a:lnTo>
                <a:lnTo>
                  <a:pt x="1050747" y="433070"/>
                </a:lnTo>
                <a:lnTo>
                  <a:pt x="1051826" y="431800"/>
                </a:lnTo>
                <a:lnTo>
                  <a:pt x="1053934" y="430530"/>
                </a:lnTo>
                <a:lnTo>
                  <a:pt x="1055966" y="430530"/>
                </a:lnTo>
                <a:lnTo>
                  <a:pt x="1056970" y="429260"/>
                </a:lnTo>
                <a:lnTo>
                  <a:pt x="1057935" y="429260"/>
                </a:lnTo>
                <a:lnTo>
                  <a:pt x="1058887" y="427990"/>
                </a:lnTo>
                <a:close/>
              </a:path>
              <a:path w="2431415" h="511810">
                <a:moveTo>
                  <a:pt x="1249011" y="134620"/>
                </a:moveTo>
                <a:lnTo>
                  <a:pt x="1091425" y="134620"/>
                </a:lnTo>
                <a:lnTo>
                  <a:pt x="1091895" y="135890"/>
                </a:lnTo>
                <a:lnTo>
                  <a:pt x="1093279" y="135890"/>
                </a:lnTo>
                <a:lnTo>
                  <a:pt x="1093724" y="137160"/>
                </a:lnTo>
                <a:lnTo>
                  <a:pt x="1094244" y="137160"/>
                </a:lnTo>
                <a:lnTo>
                  <a:pt x="1094384" y="138430"/>
                </a:lnTo>
                <a:lnTo>
                  <a:pt x="1094536" y="138430"/>
                </a:lnTo>
                <a:lnTo>
                  <a:pt x="1094689" y="139700"/>
                </a:lnTo>
                <a:lnTo>
                  <a:pt x="1094536" y="140970"/>
                </a:lnTo>
                <a:lnTo>
                  <a:pt x="1094384" y="140970"/>
                </a:lnTo>
                <a:lnTo>
                  <a:pt x="1094257" y="142240"/>
                </a:lnTo>
                <a:lnTo>
                  <a:pt x="1094105" y="142240"/>
                </a:lnTo>
                <a:lnTo>
                  <a:pt x="984326" y="313690"/>
                </a:lnTo>
                <a:lnTo>
                  <a:pt x="983881" y="314960"/>
                </a:lnTo>
                <a:lnTo>
                  <a:pt x="982802" y="314960"/>
                </a:lnTo>
                <a:lnTo>
                  <a:pt x="982179" y="316230"/>
                </a:lnTo>
                <a:lnTo>
                  <a:pt x="857796" y="316230"/>
                </a:lnTo>
                <a:lnTo>
                  <a:pt x="857186" y="317500"/>
                </a:lnTo>
                <a:lnTo>
                  <a:pt x="855903" y="317500"/>
                </a:lnTo>
                <a:lnTo>
                  <a:pt x="855611" y="318770"/>
                </a:lnTo>
                <a:lnTo>
                  <a:pt x="786244" y="426720"/>
                </a:lnTo>
                <a:lnTo>
                  <a:pt x="786091" y="427990"/>
                </a:lnTo>
                <a:lnTo>
                  <a:pt x="1059815" y="427990"/>
                </a:lnTo>
                <a:lnTo>
                  <a:pt x="1060716" y="426720"/>
                </a:lnTo>
                <a:lnTo>
                  <a:pt x="1061580" y="425450"/>
                </a:lnTo>
                <a:lnTo>
                  <a:pt x="1062431" y="425450"/>
                </a:lnTo>
                <a:lnTo>
                  <a:pt x="1063256" y="424180"/>
                </a:lnTo>
                <a:lnTo>
                  <a:pt x="1064056" y="424180"/>
                </a:lnTo>
                <a:lnTo>
                  <a:pt x="1065555" y="421640"/>
                </a:lnTo>
                <a:lnTo>
                  <a:pt x="1066253" y="420370"/>
                </a:lnTo>
                <a:lnTo>
                  <a:pt x="1066927" y="420370"/>
                </a:lnTo>
                <a:lnTo>
                  <a:pt x="1067562" y="419100"/>
                </a:lnTo>
                <a:lnTo>
                  <a:pt x="1249011" y="134620"/>
                </a:lnTo>
                <a:close/>
              </a:path>
              <a:path w="2431415" h="511810">
                <a:moveTo>
                  <a:pt x="1755406" y="203200"/>
                </a:moveTo>
                <a:lnTo>
                  <a:pt x="1523060" y="203200"/>
                </a:lnTo>
                <a:lnTo>
                  <a:pt x="1455991" y="308610"/>
                </a:lnTo>
                <a:lnTo>
                  <a:pt x="1455674" y="308610"/>
                </a:lnTo>
                <a:lnTo>
                  <a:pt x="1455534" y="309880"/>
                </a:lnTo>
                <a:lnTo>
                  <a:pt x="1455381" y="309880"/>
                </a:lnTo>
                <a:lnTo>
                  <a:pt x="1455229" y="311150"/>
                </a:lnTo>
                <a:lnTo>
                  <a:pt x="1455381" y="312420"/>
                </a:lnTo>
                <a:lnTo>
                  <a:pt x="1455547" y="312420"/>
                </a:lnTo>
                <a:lnTo>
                  <a:pt x="1455750" y="313690"/>
                </a:lnTo>
                <a:lnTo>
                  <a:pt x="1456296" y="313690"/>
                </a:lnTo>
                <a:lnTo>
                  <a:pt x="1456766" y="314960"/>
                </a:lnTo>
                <a:lnTo>
                  <a:pt x="1457871" y="314960"/>
                </a:lnTo>
                <a:lnTo>
                  <a:pt x="1458188" y="316230"/>
                </a:lnTo>
                <a:lnTo>
                  <a:pt x="1533474" y="316230"/>
                </a:lnTo>
                <a:lnTo>
                  <a:pt x="1534058" y="317500"/>
                </a:lnTo>
                <a:lnTo>
                  <a:pt x="1534820" y="317500"/>
                </a:lnTo>
                <a:lnTo>
                  <a:pt x="1535239" y="318770"/>
                </a:lnTo>
                <a:lnTo>
                  <a:pt x="1535734" y="318770"/>
                </a:lnTo>
                <a:lnTo>
                  <a:pt x="1535912" y="320040"/>
                </a:lnTo>
                <a:lnTo>
                  <a:pt x="1535976" y="321310"/>
                </a:lnTo>
                <a:lnTo>
                  <a:pt x="1535912" y="322580"/>
                </a:lnTo>
                <a:lnTo>
                  <a:pt x="1535747" y="322580"/>
                </a:lnTo>
                <a:lnTo>
                  <a:pt x="1535353" y="323850"/>
                </a:lnTo>
                <a:lnTo>
                  <a:pt x="1500543" y="378460"/>
                </a:lnTo>
                <a:lnTo>
                  <a:pt x="1499971" y="378460"/>
                </a:lnTo>
                <a:lnTo>
                  <a:pt x="1499717" y="379730"/>
                </a:lnTo>
                <a:lnTo>
                  <a:pt x="1646113" y="379730"/>
                </a:lnTo>
                <a:lnTo>
                  <a:pt x="1755584" y="208280"/>
                </a:lnTo>
                <a:lnTo>
                  <a:pt x="1756029" y="208280"/>
                </a:lnTo>
                <a:lnTo>
                  <a:pt x="1756156" y="207010"/>
                </a:lnTo>
                <a:lnTo>
                  <a:pt x="1755863" y="204470"/>
                </a:lnTo>
                <a:lnTo>
                  <a:pt x="1755571" y="204470"/>
                </a:lnTo>
                <a:lnTo>
                  <a:pt x="1755406" y="203200"/>
                </a:lnTo>
                <a:close/>
              </a:path>
              <a:path w="2431415" h="511810">
                <a:moveTo>
                  <a:pt x="1753971" y="201930"/>
                </a:moveTo>
                <a:lnTo>
                  <a:pt x="1524025" y="201930"/>
                </a:lnTo>
                <a:lnTo>
                  <a:pt x="1523758" y="203200"/>
                </a:lnTo>
                <a:lnTo>
                  <a:pt x="1754517" y="203200"/>
                </a:lnTo>
                <a:lnTo>
                  <a:pt x="1753971" y="201930"/>
                </a:lnTo>
                <a:close/>
              </a:path>
              <a:path w="2431415" h="511810">
                <a:moveTo>
                  <a:pt x="754126" y="10160"/>
                </a:moveTo>
                <a:lnTo>
                  <a:pt x="308470" y="10160"/>
                </a:lnTo>
                <a:lnTo>
                  <a:pt x="305409" y="11430"/>
                </a:lnTo>
                <a:lnTo>
                  <a:pt x="754595" y="11430"/>
                </a:lnTo>
                <a:lnTo>
                  <a:pt x="754126" y="10160"/>
                </a:lnTo>
                <a:close/>
              </a:path>
              <a:path w="2431415" h="511810">
                <a:moveTo>
                  <a:pt x="1308201" y="10160"/>
                </a:moveTo>
                <a:lnTo>
                  <a:pt x="863549" y="10160"/>
                </a:lnTo>
                <a:lnTo>
                  <a:pt x="860171" y="11430"/>
                </a:lnTo>
                <a:lnTo>
                  <a:pt x="1309154" y="11430"/>
                </a:lnTo>
                <a:lnTo>
                  <a:pt x="1308201" y="10160"/>
                </a:lnTo>
                <a:close/>
              </a:path>
              <a:path w="2431415" h="511810">
                <a:moveTo>
                  <a:pt x="1861540" y="10160"/>
                </a:moveTo>
                <a:lnTo>
                  <a:pt x="1417383" y="10160"/>
                </a:lnTo>
                <a:lnTo>
                  <a:pt x="1414005" y="11430"/>
                </a:lnTo>
                <a:lnTo>
                  <a:pt x="1863001" y="11430"/>
                </a:lnTo>
                <a:lnTo>
                  <a:pt x="1861540" y="10160"/>
                </a:lnTo>
                <a:close/>
              </a:path>
              <a:path w="2431415" h="511810">
                <a:moveTo>
                  <a:pt x="751065" y="8890"/>
                </a:moveTo>
                <a:lnTo>
                  <a:pt x="314617" y="8890"/>
                </a:lnTo>
                <a:lnTo>
                  <a:pt x="311531" y="10160"/>
                </a:lnTo>
                <a:lnTo>
                  <a:pt x="752119" y="10160"/>
                </a:lnTo>
                <a:lnTo>
                  <a:pt x="751065" y="8890"/>
                </a:lnTo>
                <a:close/>
              </a:path>
              <a:path w="2431415" h="511810">
                <a:moveTo>
                  <a:pt x="1306156" y="8890"/>
                </a:moveTo>
                <a:lnTo>
                  <a:pt x="870369" y="8890"/>
                </a:lnTo>
                <a:lnTo>
                  <a:pt x="866952" y="10160"/>
                </a:lnTo>
                <a:lnTo>
                  <a:pt x="1306677" y="10160"/>
                </a:lnTo>
                <a:lnTo>
                  <a:pt x="1306156" y="8890"/>
                </a:lnTo>
                <a:close/>
              </a:path>
              <a:path w="2431415" h="511810">
                <a:moveTo>
                  <a:pt x="1860003" y="8890"/>
                </a:moveTo>
                <a:lnTo>
                  <a:pt x="1424203" y="8890"/>
                </a:lnTo>
                <a:lnTo>
                  <a:pt x="1420787" y="10160"/>
                </a:lnTo>
                <a:lnTo>
                  <a:pt x="1860524" y="10160"/>
                </a:lnTo>
                <a:lnTo>
                  <a:pt x="1860003" y="8890"/>
                </a:lnTo>
                <a:close/>
              </a:path>
              <a:path w="2431415" h="511810">
                <a:moveTo>
                  <a:pt x="746747" y="7620"/>
                </a:moveTo>
                <a:lnTo>
                  <a:pt x="323799" y="7620"/>
                </a:lnTo>
                <a:lnTo>
                  <a:pt x="320738" y="8890"/>
                </a:lnTo>
                <a:lnTo>
                  <a:pt x="747826" y="8890"/>
                </a:lnTo>
                <a:lnTo>
                  <a:pt x="746747" y="7620"/>
                </a:lnTo>
                <a:close/>
              </a:path>
              <a:path w="2431415" h="511810">
                <a:moveTo>
                  <a:pt x="1301165" y="7620"/>
                </a:moveTo>
                <a:lnTo>
                  <a:pt x="880706" y="7620"/>
                </a:lnTo>
                <a:lnTo>
                  <a:pt x="877252" y="8890"/>
                </a:lnTo>
                <a:lnTo>
                  <a:pt x="1302308" y="8890"/>
                </a:lnTo>
                <a:lnTo>
                  <a:pt x="1301165" y="7620"/>
                </a:lnTo>
                <a:close/>
              </a:path>
              <a:path w="2431415" h="511810">
                <a:moveTo>
                  <a:pt x="1855012" y="7620"/>
                </a:moveTo>
                <a:lnTo>
                  <a:pt x="1434541" y="7620"/>
                </a:lnTo>
                <a:lnTo>
                  <a:pt x="1431086" y="8890"/>
                </a:lnTo>
                <a:lnTo>
                  <a:pt x="1856155" y="8890"/>
                </a:lnTo>
                <a:lnTo>
                  <a:pt x="1855012" y="7620"/>
                </a:lnTo>
                <a:close/>
              </a:path>
              <a:path w="2431415" h="511810">
                <a:moveTo>
                  <a:pt x="1952752" y="2540"/>
                </a:moveTo>
                <a:lnTo>
                  <a:pt x="1940623" y="2540"/>
                </a:lnTo>
                <a:lnTo>
                  <a:pt x="1940064" y="3810"/>
                </a:lnTo>
                <a:lnTo>
                  <a:pt x="1953133" y="3810"/>
                </a:lnTo>
                <a:lnTo>
                  <a:pt x="1952752" y="2540"/>
                </a:lnTo>
                <a:close/>
              </a:path>
              <a:path w="2431415" h="511810">
                <a:moveTo>
                  <a:pt x="1951418" y="1270"/>
                </a:moveTo>
                <a:lnTo>
                  <a:pt x="1942147" y="1270"/>
                </a:lnTo>
                <a:lnTo>
                  <a:pt x="1941233" y="2540"/>
                </a:lnTo>
                <a:lnTo>
                  <a:pt x="1952117" y="2540"/>
                </a:lnTo>
                <a:lnTo>
                  <a:pt x="1951418" y="1270"/>
                </a:lnTo>
                <a:close/>
              </a:path>
              <a:path w="2431415" h="511810">
                <a:moveTo>
                  <a:pt x="1948789" y="0"/>
                </a:moveTo>
                <a:lnTo>
                  <a:pt x="1944789" y="0"/>
                </a:lnTo>
                <a:lnTo>
                  <a:pt x="1944230" y="1270"/>
                </a:lnTo>
                <a:lnTo>
                  <a:pt x="1949348" y="1270"/>
                </a:lnTo>
                <a:lnTo>
                  <a:pt x="1948789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15" name="Text Box 2">
            <a:hlinkClick r:id="rId2"/>
            <a:extLst>
              <a:ext uri="{FF2B5EF4-FFF2-40B4-BE49-F238E27FC236}">
                <a16:creationId xmlns:a16="http://schemas.microsoft.com/office/drawing/2014/main" id="{7D93F2CA-3429-A9D9-6DB2-680F8672183C}"/>
              </a:ext>
            </a:extLst>
          </p:cNvPr>
          <p:cNvSpPr txBox="1">
            <a:spLocks/>
          </p:cNvSpPr>
          <p:nvPr/>
        </p:nvSpPr>
        <p:spPr bwMode="auto">
          <a:xfrm>
            <a:off x="832181" y="6292302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00D325F9-F03F-9F72-FD13-DF3A9B1C3AD9}"/>
              </a:ext>
            </a:extLst>
          </p:cNvPr>
          <p:cNvSpPr txBox="1">
            <a:spLocks/>
          </p:cNvSpPr>
          <p:nvPr/>
        </p:nvSpPr>
        <p:spPr bwMode="auto">
          <a:xfrm>
            <a:off x="2328917" y="6287049"/>
            <a:ext cx="171145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5" name="Рисунок 4" descr="Изображение выглядит как еда, фрукт, пластик, яго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B54F1D4-4859-5EF0-FBA6-478C07F76B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1206644"/>
            <a:ext cx="4444124" cy="436468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еда, фрукт, пластик, яго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8A9ECDC-6132-7932-0AA0-5BB62DCD4F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789" r="-5004"/>
          <a:stretch>
            <a:fillRect/>
          </a:stretch>
        </p:blipFill>
        <p:spPr>
          <a:xfrm>
            <a:off x="5814246" y="1450971"/>
            <a:ext cx="2522143" cy="2477057"/>
          </a:xfrm>
          <a:prstGeom prst="ellipse">
            <a:avLst/>
          </a:prstGeom>
          <a:ln>
            <a:solidFill>
              <a:schemeClr val="tx1">
                <a:lumMod val="10000"/>
                <a:lumOff val="90000"/>
              </a:schemeClr>
            </a:solidFill>
          </a:ln>
        </p:spPr>
      </p:pic>
      <p:pic>
        <p:nvPicPr>
          <p:cNvPr id="30" name="Рисунок 29" descr="Изображение выглядит как еда, фрукт, пластик, яго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24EB50A-01CE-EE78-21B2-6AF3C7B233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5351" y="1450969"/>
            <a:ext cx="2522144" cy="2477059"/>
          </a:xfrm>
          <a:prstGeom prst="ellipse">
            <a:avLst/>
          </a:prstGeom>
          <a:ln>
            <a:solidFill>
              <a:schemeClr val="tx1">
                <a:lumMod val="10000"/>
                <a:lumOff val="90000"/>
              </a:schemeClr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5431967-960B-E627-D712-3F27B6C2A2F3}"/>
              </a:ext>
            </a:extLst>
          </p:cNvPr>
          <p:cNvSpPr txBox="1"/>
          <p:nvPr/>
        </p:nvSpPr>
        <p:spPr>
          <a:xfrm>
            <a:off x="6505632" y="4021784"/>
            <a:ext cx="1139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Черника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3319B1-F3A4-D6F8-84EE-7E7F0C40210C}"/>
              </a:ext>
            </a:extLst>
          </p:cNvPr>
          <p:cNvSpPr txBox="1"/>
          <p:nvPr/>
        </p:nvSpPr>
        <p:spPr>
          <a:xfrm>
            <a:off x="9523666" y="4021784"/>
            <a:ext cx="905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Вишня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CC5A34-AF41-7658-D42F-10D4BAFE6018}"/>
              </a:ext>
            </a:extLst>
          </p:cNvPr>
          <p:cNvSpPr txBox="1"/>
          <p:nvPr/>
        </p:nvSpPr>
        <p:spPr>
          <a:xfrm>
            <a:off x="4812296" y="5032717"/>
            <a:ext cx="6613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Интуитивно 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понятное соответствие цены и товара.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Ценник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непосредственно 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над каждой ячейкой 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товаром.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45E5E19F-EB72-5698-51C6-885F6BABEE65}"/>
              </a:ext>
            </a:extLst>
          </p:cNvPr>
          <p:cNvSpPr/>
          <p:nvPr/>
        </p:nvSpPr>
        <p:spPr>
          <a:xfrm>
            <a:off x="4323452" y="4503310"/>
            <a:ext cx="512465" cy="490514"/>
          </a:xfrm>
          <a:prstGeom prst="ellipse">
            <a:avLst/>
          </a:prstGeom>
          <a:solidFill>
            <a:srgbClr val="0B4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B99E8E6A-8BB9-7F45-C0A9-635F98CB5C54}"/>
              </a:ext>
            </a:extLst>
          </p:cNvPr>
          <p:cNvCxnSpPr>
            <a:stCxn id="41" idx="6"/>
          </p:cNvCxnSpPr>
          <p:nvPr/>
        </p:nvCxnSpPr>
        <p:spPr>
          <a:xfrm>
            <a:off x="4835917" y="4748567"/>
            <a:ext cx="14245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AB23C7C5-F2EC-65A8-94FB-50FC047C89ED}"/>
              </a:ext>
            </a:extLst>
          </p:cNvPr>
          <p:cNvCxnSpPr>
            <a:cxnSpLocks/>
          </p:cNvCxnSpPr>
          <p:nvPr/>
        </p:nvCxnSpPr>
        <p:spPr>
          <a:xfrm>
            <a:off x="4579684" y="4935347"/>
            <a:ext cx="0" cy="9395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5CC0F07-5BF0-4BB6-90AD-0914646740EE}"/>
              </a:ext>
            </a:extLst>
          </p:cNvPr>
          <p:cNvSpPr txBox="1"/>
          <p:nvPr/>
        </p:nvSpPr>
        <p:spPr>
          <a:xfrm>
            <a:off x="9879291" y="475577"/>
            <a:ext cx="154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SLIDEBOX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F4DD36C-AC2A-42AF-97F8-9FB73D5E4704}"/>
              </a:ext>
            </a:extLst>
          </p:cNvPr>
          <p:cNvCxnSpPr>
            <a:cxnSpLocks/>
          </p:cNvCxnSpPr>
          <p:nvPr/>
        </p:nvCxnSpPr>
        <p:spPr>
          <a:xfrm>
            <a:off x="9982986" y="870868"/>
            <a:ext cx="2209014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38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E10C3-413C-327D-01E5-A7347B8AC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80;g299f39dda28_0_121">
            <a:extLst>
              <a:ext uri="{FF2B5EF4-FFF2-40B4-BE49-F238E27FC236}">
                <a16:creationId xmlns:a16="http://schemas.microsoft.com/office/drawing/2014/main" id="{E4C8FE18-2700-6446-80D0-BD5B70521799}"/>
              </a:ext>
            </a:extLst>
          </p:cNvPr>
          <p:cNvSpPr txBox="1"/>
          <p:nvPr/>
        </p:nvSpPr>
        <p:spPr>
          <a:xfrm>
            <a:off x="825737" y="469964"/>
            <a:ext cx="7382092" cy="53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9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394" marR="3758">
              <a:lnSpc>
                <a:spcPct val="106000"/>
              </a:lnSpc>
              <a:buSzPts val="2000"/>
            </a:pPr>
            <a:r>
              <a:rPr lang="ru-RU" sz="3200" b="1" dirty="0">
                <a:solidFill>
                  <a:srgbClr val="004F9D"/>
                </a:solidFill>
                <a:latin typeface="Montserrat ExtraBold" panose="00000900000000000000" pitchFamily="2" charset="-52"/>
                <a:ea typeface="Calibri"/>
                <a:cs typeface="Calibri"/>
                <a:sym typeface="Calibri"/>
              </a:rPr>
              <a:t>КЛЮЧЕВЫЕ ПРЕИМУЩЕСТВА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D596616-C42D-1CB7-863A-01FFBB04DDBA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20" name="object 4">
              <a:extLst>
                <a:ext uri="{FF2B5EF4-FFF2-40B4-BE49-F238E27FC236}">
                  <a16:creationId xmlns:a16="http://schemas.microsoft.com/office/drawing/2014/main" id="{363A956A-260A-D01E-75F3-98BDAA2912AA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23" name="Text Box 2">
              <a:hlinkClick r:id="rId2"/>
              <a:extLst>
                <a:ext uri="{FF2B5EF4-FFF2-40B4-BE49-F238E27FC236}">
                  <a16:creationId xmlns:a16="http://schemas.microsoft.com/office/drawing/2014/main" id="{97A86509-4803-1682-743E-833D62A824A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24" name="Text Box 2">
              <a:extLst>
                <a:ext uri="{FF2B5EF4-FFF2-40B4-BE49-F238E27FC236}">
                  <a16:creationId xmlns:a16="http://schemas.microsoft.com/office/drawing/2014/main" id="{122D56B4-33ED-82C5-B666-008BA8A85E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B8E18FF-204A-493F-198B-317C941025C0}"/>
              </a:ext>
            </a:extLst>
          </p:cNvPr>
          <p:cNvSpPr txBox="1"/>
          <p:nvPr/>
        </p:nvSpPr>
        <p:spPr>
          <a:xfrm>
            <a:off x="2550953" y="5214775"/>
            <a:ext cx="738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Разделители с возможностью перемещения и фиксации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для создания ячеек под размеры Вашего продукта.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FCB48B34-18F8-85EA-702A-5B753A130E10}"/>
              </a:ext>
            </a:extLst>
          </p:cNvPr>
          <p:cNvSpPr/>
          <p:nvPr/>
        </p:nvSpPr>
        <p:spPr>
          <a:xfrm>
            <a:off x="2038488" y="4755195"/>
            <a:ext cx="512465" cy="490514"/>
          </a:xfrm>
          <a:prstGeom prst="ellipse">
            <a:avLst/>
          </a:prstGeom>
          <a:solidFill>
            <a:srgbClr val="0B4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635847E-63E1-A69A-4209-7F729E0CB65E}"/>
              </a:ext>
            </a:extLst>
          </p:cNvPr>
          <p:cNvCxnSpPr>
            <a:cxnSpLocks/>
            <a:stCxn id="2" idx="6"/>
          </p:cNvCxnSpPr>
          <p:nvPr/>
        </p:nvCxnSpPr>
        <p:spPr>
          <a:xfrm>
            <a:off x="2550953" y="5000452"/>
            <a:ext cx="14245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773DDEE-793B-74CC-F461-60FEE344C59D}"/>
              </a:ext>
            </a:extLst>
          </p:cNvPr>
          <p:cNvCxnSpPr>
            <a:cxnSpLocks/>
          </p:cNvCxnSpPr>
          <p:nvPr/>
        </p:nvCxnSpPr>
        <p:spPr>
          <a:xfrm>
            <a:off x="2294720" y="5187232"/>
            <a:ext cx="0" cy="6534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Изображение выглядит как снимок экрана, короб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E262741-EF5E-8C97-24F3-FA0BBE68E4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40" y="1546931"/>
            <a:ext cx="3175432" cy="3118669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BB4693E-3030-9167-1139-5CCA736BB255}"/>
              </a:ext>
            </a:extLst>
          </p:cNvPr>
          <p:cNvCxnSpPr>
            <a:cxnSpLocks/>
          </p:cNvCxnSpPr>
          <p:nvPr/>
        </p:nvCxnSpPr>
        <p:spPr>
          <a:xfrm flipV="1">
            <a:off x="1533371" y="2023143"/>
            <a:ext cx="634395" cy="3322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Изображение выглядит как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A7F29E-CEFA-E6A8-FAA0-97ED671B36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737" y="1374570"/>
            <a:ext cx="3491411" cy="3429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контейне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B68895C-463C-C6B3-0CBF-B8B03BCD26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1537" y="1650622"/>
            <a:ext cx="2759020" cy="2842013"/>
          </a:xfrm>
          <a:prstGeom prst="roundRect">
            <a:avLst/>
          </a:prstGeom>
          <a:ln>
            <a:solidFill>
              <a:schemeClr val="tx1">
                <a:lumMod val="10000"/>
                <a:lumOff val="90000"/>
              </a:schemeClr>
            </a:solidFill>
          </a:ln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F19F80F-C4B6-2E71-75F0-F275DEFA172F}"/>
              </a:ext>
            </a:extLst>
          </p:cNvPr>
          <p:cNvCxnSpPr>
            <a:cxnSpLocks/>
          </p:cNvCxnSpPr>
          <p:nvPr/>
        </p:nvCxnSpPr>
        <p:spPr>
          <a:xfrm flipV="1">
            <a:off x="2201802" y="1681561"/>
            <a:ext cx="543677" cy="3061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Блокировка со сплошной заливкой">
            <a:extLst>
              <a:ext uri="{FF2B5EF4-FFF2-40B4-BE49-F238E27FC236}">
                <a16:creationId xmlns:a16="http://schemas.microsoft.com/office/drawing/2014/main" id="{95D412EE-A583-23B6-C0E8-5F5F5987AB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4306" y="1935210"/>
            <a:ext cx="341358" cy="341358"/>
          </a:xfrm>
          <a:prstGeom prst="rect">
            <a:avLst/>
          </a:prstGeom>
        </p:spPr>
      </p:pic>
      <p:pic>
        <p:nvPicPr>
          <p:cNvPr id="29" name="Рисунок 28" descr="Блокировка со сплошной заливкой">
            <a:extLst>
              <a:ext uri="{FF2B5EF4-FFF2-40B4-BE49-F238E27FC236}">
                <a16:creationId xmlns:a16="http://schemas.microsoft.com/office/drawing/2014/main" id="{9C9C4A4B-7492-D8B5-9AC0-2CBC44B60E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4800" y="1309264"/>
            <a:ext cx="341358" cy="341358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B8D21103-97E0-8179-7727-91DA36933C35}"/>
              </a:ext>
            </a:extLst>
          </p:cNvPr>
          <p:cNvCxnSpPr>
            <a:cxnSpLocks/>
          </p:cNvCxnSpPr>
          <p:nvPr/>
        </p:nvCxnSpPr>
        <p:spPr>
          <a:xfrm flipV="1">
            <a:off x="4875555" y="1723838"/>
            <a:ext cx="0" cy="706627"/>
          </a:xfrm>
          <a:prstGeom prst="straightConnector1">
            <a:avLst/>
          </a:prstGeom>
          <a:ln w="28575">
            <a:solidFill>
              <a:srgbClr val="0B478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1DC8CE0E-36A3-D3B5-1E54-9D3FF5575061}"/>
              </a:ext>
            </a:extLst>
          </p:cNvPr>
          <p:cNvCxnSpPr>
            <a:cxnSpLocks/>
          </p:cNvCxnSpPr>
          <p:nvPr/>
        </p:nvCxnSpPr>
        <p:spPr>
          <a:xfrm flipV="1">
            <a:off x="6888739" y="2014245"/>
            <a:ext cx="0" cy="706627"/>
          </a:xfrm>
          <a:prstGeom prst="straightConnector1">
            <a:avLst/>
          </a:prstGeom>
          <a:ln w="28575">
            <a:solidFill>
              <a:srgbClr val="0B478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0C6C7216-D1E1-6646-7559-526EAED5094C}"/>
              </a:ext>
            </a:extLst>
          </p:cNvPr>
          <p:cNvCxnSpPr>
            <a:cxnSpLocks/>
          </p:cNvCxnSpPr>
          <p:nvPr/>
        </p:nvCxnSpPr>
        <p:spPr>
          <a:xfrm flipV="1">
            <a:off x="7819710" y="1292069"/>
            <a:ext cx="2643160" cy="13325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48FB6A5-6C53-2E23-E53F-B28A8434E1C4}"/>
              </a:ext>
            </a:extLst>
          </p:cNvPr>
          <p:cNvCxnSpPr>
            <a:cxnSpLocks/>
          </p:cNvCxnSpPr>
          <p:nvPr/>
        </p:nvCxnSpPr>
        <p:spPr>
          <a:xfrm>
            <a:off x="7767801" y="2548107"/>
            <a:ext cx="166936" cy="153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3BCBB877-2F0D-5ADE-7045-9AEA55A3411C}"/>
              </a:ext>
            </a:extLst>
          </p:cNvPr>
          <p:cNvCxnSpPr>
            <a:cxnSpLocks/>
          </p:cNvCxnSpPr>
          <p:nvPr/>
        </p:nvCxnSpPr>
        <p:spPr>
          <a:xfrm>
            <a:off x="8903262" y="1970507"/>
            <a:ext cx="166936" cy="153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DAB8EFD7-7A4D-F8A4-EF9A-0C3F3CC42033}"/>
              </a:ext>
            </a:extLst>
          </p:cNvPr>
          <p:cNvCxnSpPr>
            <a:cxnSpLocks/>
          </p:cNvCxnSpPr>
          <p:nvPr/>
        </p:nvCxnSpPr>
        <p:spPr>
          <a:xfrm>
            <a:off x="9471331" y="1664366"/>
            <a:ext cx="166936" cy="153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F439A7E-9735-B588-44AB-0D05ABD0D9EC}"/>
              </a:ext>
            </a:extLst>
          </p:cNvPr>
          <p:cNvCxnSpPr>
            <a:cxnSpLocks/>
          </p:cNvCxnSpPr>
          <p:nvPr/>
        </p:nvCxnSpPr>
        <p:spPr>
          <a:xfrm>
            <a:off x="9907304" y="1453201"/>
            <a:ext cx="166936" cy="153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6A09C9E1-BF7D-C1F5-2B5E-2BDBE23FD9B3}"/>
              </a:ext>
            </a:extLst>
          </p:cNvPr>
          <p:cNvCxnSpPr>
            <a:cxnSpLocks/>
          </p:cNvCxnSpPr>
          <p:nvPr/>
        </p:nvCxnSpPr>
        <p:spPr>
          <a:xfrm>
            <a:off x="10379402" y="1210716"/>
            <a:ext cx="166936" cy="153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1756D2F-CF3A-12AB-B86A-CA260FF75787}"/>
              </a:ext>
            </a:extLst>
          </p:cNvPr>
          <p:cNvSpPr txBox="1"/>
          <p:nvPr/>
        </p:nvSpPr>
        <p:spPr>
          <a:xfrm>
            <a:off x="8091869" y="1897809"/>
            <a:ext cx="39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3D9CAE-6F21-FC71-6325-F322365955C9}"/>
              </a:ext>
            </a:extLst>
          </p:cNvPr>
          <p:cNvSpPr txBox="1"/>
          <p:nvPr/>
        </p:nvSpPr>
        <p:spPr>
          <a:xfrm>
            <a:off x="8951006" y="1453201"/>
            <a:ext cx="39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8F5F8D-36FD-99E6-C963-6FC2602E56B1}"/>
              </a:ext>
            </a:extLst>
          </p:cNvPr>
          <p:cNvSpPr txBox="1"/>
          <p:nvPr/>
        </p:nvSpPr>
        <p:spPr>
          <a:xfrm>
            <a:off x="9481869" y="1239144"/>
            <a:ext cx="39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10C7E8-79BD-46F4-96A7-95FE998FF33B}"/>
              </a:ext>
            </a:extLst>
          </p:cNvPr>
          <p:cNvSpPr txBox="1"/>
          <p:nvPr/>
        </p:nvSpPr>
        <p:spPr>
          <a:xfrm>
            <a:off x="9879291" y="475577"/>
            <a:ext cx="154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SLIDEBOX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4ECD41F4-D758-410E-B5CE-37E237494F98}"/>
              </a:ext>
            </a:extLst>
          </p:cNvPr>
          <p:cNvCxnSpPr>
            <a:cxnSpLocks/>
          </p:cNvCxnSpPr>
          <p:nvPr/>
        </p:nvCxnSpPr>
        <p:spPr>
          <a:xfrm>
            <a:off x="9982986" y="870868"/>
            <a:ext cx="2209014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28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C69A7-3B89-64B6-2C5D-C2E022858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80;g299f39dda28_0_121">
            <a:extLst>
              <a:ext uri="{FF2B5EF4-FFF2-40B4-BE49-F238E27FC236}">
                <a16:creationId xmlns:a16="http://schemas.microsoft.com/office/drawing/2014/main" id="{1B255883-1D0B-9FD3-9F0E-5C73B4899CDA}"/>
              </a:ext>
            </a:extLst>
          </p:cNvPr>
          <p:cNvSpPr txBox="1"/>
          <p:nvPr/>
        </p:nvSpPr>
        <p:spPr>
          <a:xfrm>
            <a:off x="825737" y="469964"/>
            <a:ext cx="7382092" cy="53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9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394" marR="3758">
              <a:lnSpc>
                <a:spcPct val="106000"/>
              </a:lnSpc>
              <a:buSzPts val="2000"/>
            </a:pPr>
            <a:r>
              <a:rPr lang="ru-RU" sz="3200" b="1" dirty="0">
                <a:solidFill>
                  <a:srgbClr val="004F9D"/>
                </a:solidFill>
                <a:latin typeface="Montserrat ExtraBold" panose="00000900000000000000" pitchFamily="2" charset="-52"/>
                <a:ea typeface="Calibri"/>
                <a:cs typeface="Calibri"/>
                <a:sym typeface="Calibri"/>
              </a:rPr>
              <a:t>КЛЮЧЕВЫЕ ПРЕИМУЩЕСТВА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7898DB1-2D43-4853-AB33-C129476CE5A3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20" name="object 4">
              <a:extLst>
                <a:ext uri="{FF2B5EF4-FFF2-40B4-BE49-F238E27FC236}">
                  <a16:creationId xmlns:a16="http://schemas.microsoft.com/office/drawing/2014/main" id="{A923FDED-5E5E-2644-1878-162ABC590AB8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23" name="Text Box 2">
              <a:hlinkClick r:id="rId2"/>
              <a:extLst>
                <a:ext uri="{FF2B5EF4-FFF2-40B4-BE49-F238E27FC236}">
                  <a16:creationId xmlns:a16="http://schemas.microsoft.com/office/drawing/2014/main" id="{B72E53BF-5C2D-B5AD-7FF1-6C13995DB34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24" name="Text Box 2">
              <a:extLst>
                <a:ext uri="{FF2B5EF4-FFF2-40B4-BE49-F238E27FC236}">
                  <a16:creationId xmlns:a16="http://schemas.microsoft.com/office/drawing/2014/main" id="{678078FD-1C2D-F3AB-E87A-AC1E0B186A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7DA8F1-E9E6-DE02-7033-56024E8088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5804" y="1516260"/>
            <a:ext cx="6361890" cy="4435377"/>
          </a:xfrm>
          <a:prstGeom prst="roundRect">
            <a:avLst>
              <a:gd name="adj" fmla="val 11623"/>
            </a:avLst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B165B93-F1B7-E247-6FB8-03360060E3B7}"/>
              </a:ext>
            </a:extLst>
          </p:cNvPr>
          <p:cNvCxnSpPr>
            <a:cxnSpLocks/>
          </p:cNvCxnSpPr>
          <p:nvPr/>
        </p:nvCxnSpPr>
        <p:spPr>
          <a:xfrm flipV="1">
            <a:off x="2932244" y="4554782"/>
            <a:ext cx="5025956" cy="13712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C978EF4-5C93-B734-C6E5-3A07696F1E71}"/>
              </a:ext>
            </a:extLst>
          </p:cNvPr>
          <p:cNvSpPr txBox="1"/>
          <p:nvPr/>
        </p:nvSpPr>
        <p:spPr>
          <a:xfrm rot="20678622">
            <a:off x="4403808" y="5181615"/>
            <a:ext cx="2880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Регулировка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 377 до 671 мм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E17BABC-3C23-F728-A0AB-BA1A4F60CA04}"/>
              </a:ext>
            </a:extLst>
          </p:cNvPr>
          <p:cNvCxnSpPr>
            <a:cxnSpLocks/>
          </p:cNvCxnSpPr>
          <p:nvPr/>
        </p:nvCxnSpPr>
        <p:spPr>
          <a:xfrm>
            <a:off x="1760441" y="3068447"/>
            <a:ext cx="0" cy="20897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71809B1-1BFF-C5A7-DD13-B594A5EF9D2E}"/>
              </a:ext>
            </a:extLst>
          </p:cNvPr>
          <p:cNvCxnSpPr/>
          <p:nvPr/>
        </p:nvCxnSpPr>
        <p:spPr>
          <a:xfrm flipH="1">
            <a:off x="964676" y="5158189"/>
            <a:ext cx="13845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26D9EE5-C7ED-C403-1455-955BF7B1006B}"/>
              </a:ext>
            </a:extLst>
          </p:cNvPr>
          <p:cNvCxnSpPr>
            <a:cxnSpLocks/>
          </p:cNvCxnSpPr>
          <p:nvPr/>
        </p:nvCxnSpPr>
        <p:spPr>
          <a:xfrm flipH="1">
            <a:off x="1379754" y="3068447"/>
            <a:ext cx="7311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37B68DC-4719-8CFB-3FE5-A32A868EB8ED}"/>
              </a:ext>
            </a:extLst>
          </p:cNvPr>
          <p:cNvSpPr txBox="1"/>
          <p:nvPr/>
        </p:nvSpPr>
        <p:spPr>
          <a:xfrm rot="16200000">
            <a:off x="1198396" y="4041576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275 мм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8A4FD28-554F-B709-CAD2-0728A65969B5}"/>
              </a:ext>
            </a:extLst>
          </p:cNvPr>
          <p:cNvCxnSpPr>
            <a:cxnSpLocks/>
          </p:cNvCxnSpPr>
          <p:nvPr/>
        </p:nvCxnSpPr>
        <p:spPr>
          <a:xfrm flipH="1">
            <a:off x="1011676" y="2236055"/>
            <a:ext cx="36673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F5DD08F8-0353-C75C-44EB-CCE1F1747249}"/>
              </a:ext>
            </a:extLst>
          </p:cNvPr>
          <p:cNvCxnSpPr>
            <a:cxnSpLocks/>
          </p:cNvCxnSpPr>
          <p:nvPr/>
        </p:nvCxnSpPr>
        <p:spPr>
          <a:xfrm>
            <a:off x="1191481" y="2236055"/>
            <a:ext cx="0" cy="29221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CD67D87-AC22-D9B8-1921-7C417A54DCA9}"/>
              </a:ext>
            </a:extLst>
          </p:cNvPr>
          <p:cNvSpPr txBox="1"/>
          <p:nvPr/>
        </p:nvSpPr>
        <p:spPr>
          <a:xfrm rot="16200000">
            <a:off x="525361" y="3370241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310 мм</a:t>
            </a: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EC472A6F-FB8B-73F2-FF26-C5010EDBEAD8}"/>
              </a:ext>
            </a:extLst>
          </p:cNvPr>
          <p:cNvCxnSpPr>
            <a:cxnSpLocks/>
          </p:cNvCxnSpPr>
          <p:nvPr/>
        </p:nvCxnSpPr>
        <p:spPr>
          <a:xfrm>
            <a:off x="7618707" y="1444777"/>
            <a:ext cx="678987" cy="4506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A5A29D1F-2134-8F1C-8F61-0166173E7119}"/>
              </a:ext>
            </a:extLst>
          </p:cNvPr>
          <p:cNvCxnSpPr>
            <a:cxnSpLocks/>
          </p:cNvCxnSpPr>
          <p:nvPr/>
        </p:nvCxnSpPr>
        <p:spPr>
          <a:xfrm flipV="1">
            <a:off x="8176267" y="1895441"/>
            <a:ext cx="199248" cy="2307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F7710B57-BEED-9AD4-3016-3B58A3000E7F}"/>
              </a:ext>
            </a:extLst>
          </p:cNvPr>
          <p:cNvCxnSpPr>
            <a:cxnSpLocks/>
          </p:cNvCxnSpPr>
          <p:nvPr/>
        </p:nvCxnSpPr>
        <p:spPr>
          <a:xfrm flipV="1">
            <a:off x="7413974" y="1395116"/>
            <a:ext cx="222654" cy="1761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DA526FC-491A-272A-49CB-63BA044128BC}"/>
              </a:ext>
            </a:extLst>
          </p:cNvPr>
          <p:cNvSpPr txBox="1"/>
          <p:nvPr/>
        </p:nvSpPr>
        <p:spPr>
          <a:xfrm rot="1974432">
            <a:off x="7671399" y="1350582"/>
            <a:ext cx="832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 мм</a:t>
            </a: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C6E74C08-465D-1664-196B-8EC2A5873E54}"/>
              </a:ext>
            </a:extLst>
          </p:cNvPr>
          <p:cNvGrpSpPr/>
          <p:nvPr/>
        </p:nvGrpSpPr>
        <p:grpSpPr>
          <a:xfrm>
            <a:off x="8853744" y="3733948"/>
            <a:ext cx="2623030" cy="1670650"/>
            <a:chOff x="8702460" y="3183743"/>
            <a:chExt cx="2623030" cy="167065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241A0C0-B21E-65A4-EDF5-D912F6B46C7E}"/>
                </a:ext>
              </a:extLst>
            </p:cNvPr>
            <p:cNvSpPr txBox="1"/>
            <p:nvPr/>
          </p:nvSpPr>
          <p:spPr>
            <a:xfrm>
              <a:off x="9209484" y="3674257"/>
              <a:ext cx="21160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Длина</a:t>
              </a:r>
              <a:r>
                <a:rPr lang="ru-RU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бокса </a:t>
              </a:r>
              <a:r>
                <a:rPr lang="ru-RU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регулируется под размеры </a:t>
              </a:r>
              <a:r>
                <a:rPr lang="ru-RU" sz="16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бонеты</a:t>
              </a:r>
              <a:r>
                <a:rPr lang="ru-RU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D71B0EAD-195E-792F-79C5-7181CFCD0A80}"/>
                </a:ext>
              </a:extLst>
            </p:cNvPr>
            <p:cNvSpPr/>
            <p:nvPr/>
          </p:nvSpPr>
          <p:spPr>
            <a:xfrm>
              <a:off x="8702460" y="3183743"/>
              <a:ext cx="512465" cy="490514"/>
            </a:xfrm>
            <a:prstGeom prst="ellipse">
              <a:avLst/>
            </a:prstGeom>
            <a:solidFill>
              <a:srgbClr val="0B47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C0454D95-FF6D-FD6E-8E6A-4D33BA137EF5}"/>
                </a:ext>
              </a:extLst>
            </p:cNvPr>
            <p:cNvCxnSpPr>
              <a:cxnSpLocks/>
              <a:stCxn id="51" idx="6"/>
            </p:cNvCxnSpPr>
            <p:nvPr/>
          </p:nvCxnSpPr>
          <p:spPr>
            <a:xfrm>
              <a:off x="9214925" y="3429000"/>
              <a:ext cx="14245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1F30AF87-0C4F-3C2C-4BF3-0C0F40E8444D}"/>
                </a:ext>
              </a:extLst>
            </p:cNvPr>
            <p:cNvCxnSpPr>
              <a:cxnSpLocks/>
            </p:cNvCxnSpPr>
            <p:nvPr/>
          </p:nvCxnSpPr>
          <p:spPr>
            <a:xfrm>
              <a:off x="8958692" y="3615780"/>
              <a:ext cx="0" cy="12386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14D152C-1033-4951-B9AD-F5B021B719F9}"/>
              </a:ext>
            </a:extLst>
          </p:cNvPr>
          <p:cNvSpPr txBox="1"/>
          <p:nvPr/>
        </p:nvSpPr>
        <p:spPr>
          <a:xfrm>
            <a:off x="9879291" y="475577"/>
            <a:ext cx="154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SLIDEBOX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504BC9A1-72F4-4588-B3E1-0AED9C7FB2A1}"/>
              </a:ext>
            </a:extLst>
          </p:cNvPr>
          <p:cNvCxnSpPr>
            <a:cxnSpLocks/>
          </p:cNvCxnSpPr>
          <p:nvPr/>
        </p:nvCxnSpPr>
        <p:spPr>
          <a:xfrm>
            <a:off x="9982986" y="870868"/>
            <a:ext cx="2209014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31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AE89050-E499-48C1-7F7A-FAACBF4B3702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72806FD6-EB02-919B-BDC6-82C681BCBBE5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0" name="Text Box 2">
              <a:hlinkClick r:id="rId2"/>
              <a:extLst>
                <a:ext uri="{FF2B5EF4-FFF2-40B4-BE49-F238E27FC236}">
                  <a16:creationId xmlns:a16="http://schemas.microsoft.com/office/drawing/2014/main" id="{5B23BFB5-8A9B-C8C6-35E9-FDF46BF54C9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468A1BA3-A7DF-58ED-5E31-3A75A504A98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16" name="Google Shape;380;g299f39dda28_0_121">
            <a:extLst>
              <a:ext uri="{FF2B5EF4-FFF2-40B4-BE49-F238E27FC236}">
                <a16:creationId xmlns:a16="http://schemas.microsoft.com/office/drawing/2014/main" id="{72A460FA-4AB9-4860-B54B-E07D8D32126D}"/>
              </a:ext>
            </a:extLst>
          </p:cNvPr>
          <p:cNvSpPr txBox="1"/>
          <p:nvPr/>
        </p:nvSpPr>
        <p:spPr>
          <a:xfrm>
            <a:off x="825737" y="469964"/>
            <a:ext cx="7382092" cy="53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9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394" marR="3758">
              <a:lnSpc>
                <a:spcPct val="106000"/>
              </a:lnSpc>
              <a:buSzPts val="2000"/>
            </a:pPr>
            <a:r>
              <a:rPr lang="ru-RU" sz="3200" b="1" dirty="0">
                <a:solidFill>
                  <a:srgbClr val="004F9D"/>
                </a:solidFill>
                <a:latin typeface="Montserrat ExtraBold" panose="00000900000000000000" pitchFamily="2" charset="-52"/>
                <a:ea typeface="Calibri"/>
                <a:cs typeface="Calibri"/>
                <a:sym typeface="Calibri"/>
              </a:rPr>
              <a:t>КЛЮЧЕВЫЕ ПРЕИМУЩЕСТВА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F25B04-1937-C303-FD5A-7C7E05E52F7C}"/>
              </a:ext>
            </a:extLst>
          </p:cNvPr>
          <p:cNvSpPr txBox="1"/>
          <p:nvPr/>
        </p:nvSpPr>
        <p:spPr>
          <a:xfrm>
            <a:off x="3984780" y="5141150"/>
            <a:ext cx="1368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мягкой упаковке</a:t>
            </a:r>
          </a:p>
        </p:txBody>
      </p:sp>
      <p:pic>
        <p:nvPicPr>
          <p:cNvPr id="20" name="Рисунок 19" descr="Изображение выглядит как Расфасованная еда, пластик, контейнер, е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2F594AD-9D44-42EE-944D-172BFB5AB9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384" y="2297927"/>
            <a:ext cx="3224850" cy="316720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0FCF27F-097F-5CE1-C230-D9CF911D827B}"/>
              </a:ext>
            </a:extLst>
          </p:cNvPr>
          <p:cNvSpPr txBox="1"/>
          <p:nvPr/>
        </p:nvSpPr>
        <p:spPr>
          <a:xfrm>
            <a:off x="1358394" y="1558932"/>
            <a:ext cx="8316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Подходит для выкладки разных типов продуктов 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упаковке.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363087F-6BEA-829E-CC6B-E728FEE1BD7A}"/>
              </a:ext>
            </a:extLst>
          </p:cNvPr>
          <p:cNvSpPr/>
          <p:nvPr/>
        </p:nvSpPr>
        <p:spPr>
          <a:xfrm>
            <a:off x="845929" y="1147612"/>
            <a:ext cx="512465" cy="490514"/>
          </a:xfrm>
          <a:prstGeom prst="ellipse">
            <a:avLst/>
          </a:prstGeom>
          <a:solidFill>
            <a:srgbClr val="0B4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F9D27B7-4E15-4718-F7F1-CD6A3BA511D1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1358394" y="1392869"/>
            <a:ext cx="14245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348162B0-1572-E67C-FF1F-B8AC72274104}"/>
              </a:ext>
            </a:extLst>
          </p:cNvPr>
          <p:cNvCxnSpPr>
            <a:cxnSpLocks/>
          </p:cNvCxnSpPr>
          <p:nvPr/>
        </p:nvCxnSpPr>
        <p:spPr>
          <a:xfrm>
            <a:off x="1102161" y="1579649"/>
            <a:ext cx="0" cy="5228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выглядит как текст, контейнер, короб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36F2B0-4D0E-0655-04C0-EF028F171D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759" y="2297927"/>
            <a:ext cx="3308227" cy="3249090"/>
          </a:xfrm>
          <a:prstGeom prst="rect">
            <a:avLst/>
          </a:prstGeom>
        </p:spPr>
      </p:pic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21B65C55-6C35-A8B9-8C60-291D2DB20E95}"/>
              </a:ext>
            </a:extLst>
          </p:cNvPr>
          <p:cNvCxnSpPr>
            <a:cxnSpLocks/>
          </p:cNvCxnSpPr>
          <p:nvPr/>
        </p:nvCxnSpPr>
        <p:spPr>
          <a:xfrm flipH="1">
            <a:off x="3340911" y="5064867"/>
            <a:ext cx="965795" cy="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7162BEE-CEBA-4508-80E3-7F7D3D92D5BD}"/>
              </a:ext>
            </a:extLst>
          </p:cNvPr>
          <p:cNvSpPr txBox="1"/>
          <p:nvPr/>
        </p:nvSpPr>
        <p:spPr>
          <a:xfrm>
            <a:off x="9879291" y="475577"/>
            <a:ext cx="154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SLIDEBOX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B5DD528-E8D1-45B7-B72C-6D544FB7036C}"/>
              </a:ext>
            </a:extLst>
          </p:cNvPr>
          <p:cNvCxnSpPr>
            <a:cxnSpLocks/>
          </p:cNvCxnSpPr>
          <p:nvPr/>
        </p:nvCxnSpPr>
        <p:spPr>
          <a:xfrm>
            <a:off x="9982986" y="870868"/>
            <a:ext cx="2209014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D1C3FBB-B2C6-44C0-BFE3-2DD5E66AAFBA}"/>
              </a:ext>
            </a:extLst>
          </p:cNvPr>
          <p:cNvSpPr txBox="1"/>
          <p:nvPr/>
        </p:nvSpPr>
        <p:spPr>
          <a:xfrm>
            <a:off x="8614671" y="5141150"/>
            <a:ext cx="1368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мягкой упаковке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719BF6DB-843E-43CB-A3C5-328DBCE7DF00}"/>
              </a:ext>
            </a:extLst>
          </p:cNvPr>
          <p:cNvCxnSpPr>
            <a:cxnSpLocks/>
          </p:cNvCxnSpPr>
          <p:nvPr/>
        </p:nvCxnSpPr>
        <p:spPr>
          <a:xfrm flipH="1">
            <a:off x="7970802" y="5064867"/>
            <a:ext cx="965795" cy="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77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3FF640-C989-9C84-2429-F16EEB881983}"/>
              </a:ext>
            </a:extLst>
          </p:cNvPr>
          <p:cNvGrpSpPr/>
          <p:nvPr/>
        </p:nvGrpSpPr>
        <p:grpSpPr>
          <a:xfrm>
            <a:off x="324290" y="6489543"/>
            <a:ext cx="11631768" cy="239612"/>
            <a:chOff x="832181" y="6292302"/>
            <a:chExt cx="10517006" cy="239612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189C1150-9754-D426-A861-3259893A3E5C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8" name="Text Box 2">
              <a:hlinkClick r:id="rId2"/>
              <a:extLst>
                <a:ext uri="{FF2B5EF4-FFF2-40B4-BE49-F238E27FC236}">
                  <a16:creationId xmlns:a16="http://schemas.microsoft.com/office/drawing/2014/main" id="{E5038268-2A4F-B30C-D045-797691B1A63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9" name="Text Box 2">
            <a:extLst>
              <a:ext uri="{FF2B5EF4-FFF2-40B4-BE49-F238E27FC236}">
                <a16:creationId xmlns:a16="http://schemas.microsoft.com/office/drawing/2014/main" id="{1277368D-E013-A554-D7C3-ADC270115B88}"/>
              </a:ext>
            </a:extLst>
          </p:cNvPr>
          <p:cNvSpPr txBox="1">
            <a:spLocks/>
          </p:cNvSpPr>
          <p:nvPr/>
        </p:nvSpPr>
        <p:spPr bwMode="auto">
          <a:xfrm>
            <a:off x="2128575" y="6495948"/>
            <a:ext cx="179410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0B8DA1-CECF-40D4-9528-AE015E50D7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638" y="2454965"/>
            <a:ext cx="2932418" cy="288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5EBCF81-2629-4165-8D0E-063199BD93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237" y="2465878"/>
            <a:ext cx="2932418" cy="288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67D162-A25C-4EC0-825A-BCCA64C72F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835" y="2454965"/>
            <a:ext cx="2932419" cy="288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BBEEB0-309A-4EC1-A04F-36F11EB6F3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676" y="2454965"/>
            <a:ext cx="2932419" cy="288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799FD5-54CA-45D7-BBE0-7E7A9ED1EB5B}"/>
              </a:ext>
            </a:extLst>
          </p:cNvPr>
          <p:cNvSpPr txBox="1"/>
          <p:nvPr/>
        </p:nvSpPr>
        <p:spPr>
          <a:xfrm>
            <a:off x="9879291" y="475577"/>
            <a:ext cx="154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SLIDEBOX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6F7CEE2-26DF-4C3D-9A60-E6F9DB1F90C2}"/>
              </a:ext>
            </a:extLst>
          </p:cNvPr>
          <p:cNvCxnSpPr>
            <a:cxnSpLocks/>
          </p:cNvCxnSpPr>
          <p:nvPr/>
        </p:nvCxnSpPr>
        <p:spPr>
          <a:xfrm>
            <a:off x="9982986" y="870868"/>
            <a:ext cx="2209014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Google Shape;380;g299f39dda28_0_121">
            <a:extLst>
              <a:ext uri="{FF2B5EF4-FFF2-40B4-BE49-F238E27FC236}">
                <a16:creationId xmlns:a16="http://schemas.microsoft.com/office/drawing/2014/main" id="{FDF0801C-44A9-4919-BA59-D786D211C505}"/>
              </a:ext>
            </a:extLst>
          </p:cNvPr>
          <p:cNvSpPr txBox="1"/>
          <p:nvPr/>
        </p:nvSpPr>
        <p:spPr>
          <a:xfrm>
            <a:off x="825737" y="469964"/>
            <a:ext cx="7382092" cy="53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9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394" marR="3758">
              <a:lnSpc>
                <a:spcPct val="106000"/>
              </a:lnSpc>
              <a:buSzPts val="2000"/>
            </a:pPr>
            <a:r>
              <a:rPr lang="ru-RU" sz="3200" b="1" dirty="0">
                <a:solidFill>
                  <a:srgbClr val="004F9D"/>
                </a:solidFill>
                <a:latin typeface="Montserrat ExtraBold" panose="00000900000000000000" pitchFamily="2" charset="-52"/>
                <a:ea typeface="Calibri"/>
                <a:cs typeface="Calibri"/>
                <a:sym typeface="Calibri"/>
              </a:rPr>
              <a:t>КЛЮЧЕВЫЕ ПРЕИМУЩЕСТВА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B45387-5CF8-43D3-8051-F2FA9F959FED}"/>
              </a:ext>
            </a:extLst>
          </p:cNvPr>
          <p:cNvSpPr txBox="1"/>
          <p:nvPr/>
        </p:nvSpPr>
        <p:spPr>
          <a:xfrm>
            <a:off x="1358394" y="1558932"/>
            <a:ext cx="8316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Подходит для выкладки разных типов продуктов 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без упаковки, на развес.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FC4AD18-48C7-4C06-9A7B-7570FE4ACC2C}"/>
              </a:ext>
            </a:extLst>
          </p:cNvPr>
          <p:cNvSpPr/>
          <p:nvPr/>
        </p:nvSpPr>
        <p:spPr>
          <a:xfrm>
            <a:off x="845929" y="1147612"/>
            <a:ext cx="512465" cy="490514"/>
          </a:xfrm>
          <a:prstGeom prst="ellipse">
            <a:avLst/>
          </a:prstGeom>
          <a:solidFill>
            <a:srgbClr val="0B4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49DB1CD-D533-454D-BC71-4DEC106BADAF}"/>
              </a:ext>
            </a:extLst>
          </p:cNvPr>
          <p:cNvCxnSpPr>
            <a:cxnSpLocks/>
            <a:stCxn id="21" idx="6"/>
          </p:cNvCxnSpPr>
          <p:nvPr/>
        </p:nvCxnSpPr>
        <p:spPr>
          <a:xfrm>
            <a:off x="1358394" y="1392869"/>
            <a:ext cx="14245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1045DC8-F2C5-4BFB-9F01-F1A6D50214DD}"/>
              </a:ext>
            </a:extLst>
          </p:cNvPr>
          <p:cNvCxnSpPr>
            <a:cxnSpLocks/>
          </p:cNvCxnSpPr>
          <p:nvPr/>
        </p:nvCxnSpPr>
        <p:spPr>
          <a:xfrm>
            <a:off x="1102161" y="1579649"/>
            <a:ext cx="0" cy="5228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41B3A90-B8BC-4369-9B53-E3330199BAE7}"/>
              </a:ext>
            </a:extLst>
          </p:cNvPr>
          <p:cNvSpPr txBox="1"/>
          <p:nvPr/>
        </p:nvSpPr>
        <p:spPr>
          <a:xfrm>
            <a:off x="1368638" y="5610614"/>
            <a:ext cx="1923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Морепродукты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44FACC-C831-4B1E-A828-7D01AF99E7C2}"/>
              </a:ext>
            </a:extLst>
          </p:cNvPr>
          <p:cNvSpPr txBox="1"/>
          <p:nvPr/>
        </p:nvSpPr>
        <p:spPr>
          <a:xfrm>
            <a:off x="3922680" y="5610614"/>
            <a:ext cx="1421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Пельмени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D4137D-BE65-48A3-B1C5-0AD7F346ECB2}"/>
              </a:ext>
            </a:extLst>
          </p:cNvPr>
          <p:cNvSpPr txBox="1"/>
          <p:nvPr/>
        </p:nvSpPr>
        <p:spPr>
          <a:xfrm>
            <a:off x="6205163" y="5630756"/>
            <a:ext cx="1549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Готовая еда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B260BE-06B1-4A43-A03A-6331A3DCC873}"/>
              </a:ext>
            </a:extLst>
          </p:cNvPr>
          <p:cNvSpPr txBox="1"/>
          <p:nvPr/>
        </p:nvSpPr>
        <p:spPr>
          <a:xfrm>
            <a:off x="8652234" y="5610614"/>
            <a:ext cx="102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Ягоды</a:t>
            </a:r>
          </a:p>
        </p:txBody>
      </p:sp>
    </p:spTree>
    <p:extLst>
      <p:ext uri="{BB962C8B-B14F-4D97-AF65-F5344CB8AC3E}">
        <p14:creationId xmlns:p14="http://schemas.microsoft.com/office/powerpoint/2010/main" val="113409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59"/>
          <a:stretch/>
        </p:blipFill>
        <p:spPr>
          <a:xfrm>
            <a:off x="7489268" y="1388269"/>
            <a:ext cx="3828020" cy="5469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457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3308</TotalTime>
  <Words>207</Words>
  <Application>Microsoft Office PowerPoint</Application>
  <PresentationFormat>Широкоэкранный</PresentationFormat>
  <Paragraphs>70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Arimo</vt:lpstr>
      <vt:lpstr>Calibri</vt:lpstr>
      <vt:lpstr>Montserrat ExtraBold</vt:lpstr>
      <vt:lpstr>Montserrat Medium</vt:lpstr>
      <vt:lpstr>Open Sans</vt:lpstr>
      <vt:lpstr>opensans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Сарычева Валерия</cp:lastModifiedBy>
  <cp:revision>103</cp:revision>
  <dcterms:created xsi:type="dcterms:W3CDTF">2024-08-31T11:38:16Z</dcterms:created>
  <dcterms:modified xsi:type="dcterms:W3CDTF">2026-04-22T11:23:24Z</dcterms:modified>
</cp:coreProperties>
</file>